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commentAuthors.xml" ContentType="application/vnd.openxmlformats-officedocument.presentationml.commentAuthors+xml"/>
  <Override PartName="/ppt/diagrams/colors1.xml" ContentType="application/vnd.openxmlformats-officedocument.drawingml.diagramColors+xml"/>
  <Override PartName="/ppt/diagrams/data1.xml" ContentType="application/vnd.openxmlformats-officedocument.drawingml.diagramData+xml"/>
  <Override PartName="/ppt/diagrams/drawing1.xml" ContentType="application/vnd.ms-office.drawingml.diagramDrawing+xml"/>
  <Override PartName="/ppt/diagrams/layout1.xml" ContentType="application/vnd.openxmlformats-officedocument.drawingml.diagramLayout+xml"/>
  <Override PartName="/ppt/diagrams/quickStyle1.xml" ContentType="application/vnd.openxmlformats-officedocument.drawingml.diagramStyle+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59" r:id="rId3"/>
  </p:sldMasterIdLst>
  <p:notesMasterIdLst>
    <p:notesMasterId r:id="rId5"/>
  </p:notesMasterIdLst>
  <p:sldIdLst>
    <p:sldId id="271" r:id="rId4"/>
    <p:sldId id="270" r:id="rId6"/>
    <p:sldId id="264" r:id="rId7"/>
    <p:sldId id="262" r:id="rId8"/>
    <p:sldId id="261" r:id="rId9"/>
    <p:sldId id="265" r:id="rId10"/>
    <p:sldId id="266" r:id="rId11"/>
    <p:sldId id="267" r:id="rId12"/>
    <p:sldId id="272" r:id="rId13"/>
  </p:sldIdLst>
  <p:sldSz cx="12192000" cy="6858000"/>
  <p:notesSz cx="7103745" cy="10234295"/>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闫亮" initials="闫" lastIdx="1" clrIdx="0"/>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7" autoAdjust="0"/>
    <p:restoredTop sz="94660"/>
  </p:normalViewPr>
  <p:slideViewPr>
    <p:cSldViewPr snapToGrid="0">
      <p:cViewPr varScale="1">
        <p:scale>
          <a:sx n="116" d="100"/>
          <a:sy n="116" d="100"/>
        </p:scale>
        <p:origin x="336" y="10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5.xml"/><Relationship Id="rId8" Type="http://schemas.openxmlformats.org/officeDocument/2006/relationships/slide" Target="slides/slide4.xml"/><Relationship Id="rId7" Type="http://schemas.openxmlformats.org/officeDocument/2006/relationships/slide" Target="slides/slide3.xml"/><Relationship Id="rId6" Type="http://schemas.openxmlformats.org/officeDocument/2006/relationships/slide" Target="slides/slide2.xml"/><Relationship Id="rId5" Type="http://schemas.openxmlformats.org/officeDocument/2006/relationships/notesMaster" Target="notesMasters/notesMaster1.xml"/><Relationship Id="rId4" Type="http://schemas.openxmlformats.org/officeDocument/2006/relationships/slide" Target="slides/slide1.xml"/><Relationship Id="rId3" Type="http://schemas.openxmlformats.org/officeDocument/2006/relationships/slideMaster" Target="slideMasters/slideMaster2.xml"/><Relationship Id="rId2" Type="http://schemas.openxmlformats.org/officeDocument/2006/relationships/theme" Target="theme/theme1.xml"/><Relationship Id="rId17" Type="http://schemas.openxmlformats.org/officeDocument/2006/relationships/commentAuthors" Target="commentAuthors.xml"/><Relationship Id="rId16" Type="http://schemas.openxmlformats.org/officeDocument/2006/relationships/tableStyles" Target="tableStyles.xml"/><Relationship Id="rId15" Type="http://schemas.openxmlformats.org/officeDocument/2006/relationships/viewProps" Target="viewProps.xml"/><Relationship Id="rId14" Type="http://schemas.openxmlformats.org/officeDocument/2006/relationships/presProps" Target="presProps.xml"/><Relationship Id="rId13" Type="http://schemas.openxmlformats.org/officeDocument/2006/relationships/slide" Target="slides/slide9.xml"/><Relationship Id="rId12" Type="http://schemas.openxmlformats.org/officeDocument/2006/relationships/slide" Target="slides/slide8.xml"/><Relationship Id="rId11" Type="http://schemas.openxmlformats.org/officeDocument/2006/relationships/slide" Target="slides/slide7.xml"/><Relationship Id="rId10" Type="http://schemas.openxmlformats.org/officeDocument/2006/relationships/slide" Target="slides/slide6.xml"/><Relationship Id="rId1" Type="http://schemas.openxmlformats.org/officeDocument/2006/relationships/slideMaster" Target="slideMasters/slideMaster1.xml"/></Relationships>
</file>

<file path=ppt/diagrams/colors1.xml><?xml version="1.0" encoding="utf-8"?>
<dgm:colorsDef xmlns:dgm="http://schemas.openxmlformats.org/drawingml/2006/diagram" xmlns:a="http://schemas.openxmlformats.org/drawingml/2006/main" uniqueId="urn:microsoft.com/office/officeart/2005/8/colors/colorful2#1">
  <dgm:title val=""/>
  <dgm:desc val=""/>
  <dgm:catLst>
    <dgm:cat type="colorful" pri="10200"/>
  </dgm:catLst>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colorsDef>
</file>

<file path=ppt/diagrams/data1.xml><?xml version="1.0" encoding="utf-8"?>
<dgm:dataModel xmlns:dgm="http://schemas.openxmlformats.org/drawingml/2006/diagram" xmlns:a="http://schemas.openxmlformats.org/drawingml/2006/main">
  <dgm:ptLst>
    <dgm:pt modelId="{DC02156D-D8FF-44D6-A2BA-2E578D3291E3}" type="doc">
      <dgm:prSet loTypeId="urn:microsoft.com/office/officeart/2005/8/layout/hList7#1" loCatId="process" qsTypeId="urn:microsoft.com/office/officeart/2005/8/quickstyle/simple1#1" qsCatId="simple" csTypeId="urn:microsoft.com/office/officeart/2005/8/colors/colorful2#1" csCatId="colorful" phldr="1"/>
      <dgm:spPr/>
    </dgm:pt>
    <dgm:pt modelId="{147DDAC1-926C-42A8-B19D-C73E6806C9D1}">
      <dgm:prSet phldrT="[文本]"/>
      <dgm:spPr>
        <a:solidFill>
          <a:schemeClr val="accent6">
            <a:lumMod val="60000"/>
            <a:lumOff val="40000"/>
          </a:schemeClr>
        </a:solidFill>
      </dgm:spPr>
      <dgm:t>
        <a:bodyPr/>
        <a:lstStyle/>
        <a:p>
          <a:r>
            <a:rPr lang="en-US" altLang="zh-CN" dirty="0" smtClean="0"/>
            <a:t> </a:t>
          </a:r>
          <a:endParaRPr lang="zh-CN" altLang="en-US" dirty="0"/>
        </a:p>
      </dgm:t>
    </dgm:pt>
    <dgm:pt modelId="{74F80458-9A81-4212-94C0-CD3E4D1011A0}" cxnId="{E98C4FD8-1FDC-4E7C-9D53-931DC5558617}" type="parTrans">
      <dgm:prSet/>
      <dgm:spPr/>
      <dgm:t>
        <a:bodyPr/>
        <a:lstStyle/>
        <a:p>
          <a:endParaRPr lang="zh-CN" altLang="en-US"/>
        </a:p>
      </dgm:t>
    </dgm:pt>
    <dgm:pt modelId="{66B2749C-A5C9-4A13-9CB0-4349688B6A81}" cxnId="{E98C4FD8-1FDC-4E7C-9D53-931DC5558617}" type="sibTrans">
      <dgm:prSet/>
      <dgm:spPr/>
      <dgm:t>
        <a:bodyPr/>
        <a:lstStyle/>
        <a:p>
          <a:endParaRPr lang="zh-CN" altLang="en-US"/>
        </a:p>
      </dgm:t>
    </dgm:pt>
    <dgm:pt modelId="{A91B0FDA-B48F-4737-B8C6-AB55BF35CBF2}">
      <dgm:prSet phldrT="[文本]"/>
      <dgm:spPr>
        <a:solidFill>
          <a:schemeClr val="accent6">
            <a:lumMod val="75000"/>
          </a:schemeClr>
        </a:solidFill>
      </dgm:spPr>
      <dgm:t>
        <a:bodyPr/>
        <a:lstStyle/>
        <a:p>
          <a:r>
            <a:rPr lang="en-US" altLang="zh-CN" dirty="0" smtClean="0"/>
            <a:t> </a:t>
          </a:r>
          <a:endParaRPr lang="zh-CN" altLang="en-US" dirty="0"/>
        </a:p>
      </dgm:t>
    </dgm:pt>
    <dgm:pt modelId="{602AC4B6-8CF9-46D1-BAF4-2A5A7C67311F}" cxnId="{D62B629B-0ABB-4710-9AA0-EFCF465D0D0C}" type="parTrans">
      <dgm:prSet/>
      <dgm:spPr/>
      <dgm:t>
        <a:bodyPr/>
        <a:lstStyle/>
        <a:p>
          <a:endParaRPr lang="zh-CN" altLang="en-US"/>
        </a:p>
      </dgm:t>
    </dgm:pt>
    <dgm:pt modelId="{998A1131-D569-4867-974F-EFAE81D8EC49}" cxnId="{D62B629B-0ABB-4710-9AA0-EFCF465D0D0C}" type="sibTrans">
      <dgm:prSet/>
      <dgm:spPr/>
      <dgm:t>
        <a:bodyPr/>
        <a:lstStyle/>
        <a:p>
          <a:endParaRPr lang="zh-CN" altLang="en-US"/>
        </a:p>
      </dgm:t>
    </dgm:pt>
    <dgm:pt modelId="{6E702B1F-914D-40EF-9A50-E5814BA020EC}">
      <dgm:prSet/>
      <dgm:spPr>
        <a:solidFill>
          <a:schemeClr val="accent6">
            <a:lumMod val="20000"/>
            <a:lumOff val="80000"/>
          </a:schemeClr>
        </a:solidFill>
      </dgm:spPr>
      <dgm:t>
        <a:bodyPr/>
        <a:lstStyle/>
        <a:p>
          <a:endParaRPr lang="zh-CN" altLang="en-US"/>
        </a:p>
      </dgm:t>
    </dgm:pt>
    <dgm:pt modelId="{7A1180A1-EC52-4AEE-AF40-B71328850B08}" cxnId="{3FC78B7B-B753-4728-84B0-52B7437D0CBD}" type="parTrans">
      <dgm:prSet/>
      <dgm:spPr/>
      <dgm:t>
        <a:bodyPr/>
        <a:lstStyle/>
        <a:p>
          <a:endParaRPr lang="zh-CN" altLang="en-US"/>
        </a:p>
      </dgm:t>
    </dgm:pt>
    <dgm:pt modelId="{4997A14A-5CE9-4553-899F-19071CE6BC1B}" cxnId="{3FC78B7B-B753-4728-84B0-52B7437D0CBD}" type="sibTrans">
      <dgm:prSet/>
      <dgm:spPr/>
      <dgm:t>
        <a:bodyPr/>
        <a:lstStyle/>
        <a:p>
          <a:endParaRPr lang="zh-CN" altLang="en-US"/>
        </a:p>
      </dgm:t>
    </dgm:pt>
    <dgm:pt modelId="{7B5A7269-508B-4A68-A2B5-F1136EFD8ED1}">
      <dgm:prSet phldrT="[文本]"/>
      <dgm:spPr>
        <a:solidFill>
          <a:schemeClr val="accent6">
            <a:lumMod val="40000"/>
            <a:lumOff val="60000"/>
          </a:schemeClr>
        </a:solidFill>
      </dgm:spPr>
      <dgm:t>
        <a:bodyPr/>
        <a:lstStyle/>
        <a:p>
          <a:r>
            <a:rPr lang="en-US" altLang="zh-CN" dirty="0" smtClean="0"/>
            <a:t> </a:t>
          </a:r>
          <a:endParaRPr lang="zh-CN" altLang="en-US" dirty="0"/>
        </a:p>
      </dgm:t>
    </dgm:pt>
    <dgm:pt modelId="{5719E05E-3431-4648-B8C4-702EEC9D34FA}" cxnId="{3533DA05-A160-4F27-84A7-F5D2C193BFFA}" type="sibTrans">
      <dgm:prSet/>
      <dgm:spPr/>
      <dgm:t>
        <a:bodyPr/>
        <a:lstStyle/>
        <a:p>
          <a:endParaRPr lang="zh-CN" altLang="en-US"/>
        </a:p>
      </dgm:t>
    </dgm:pt>
    <dgm:pt modelId="{13C0054D-C96F-4CC9-9089-FEB6D9E265AD}" cxnId="{3533DA05-A160-4F27-84A7-F5D2C193BFFA}" type="parTrans">
      <dgm:prSet/>
      <dgm:spPr/>
      <dgm:t>
        <a:bodyPr/>
        <a:lstStyle/>
        <a:p>
          <a:endParaRPr lang="zh-CN" altLang="en-US"/>
        </a:p>
      </dgm:t>
    </dgm:pt>
    <dgm:pt modelId="{CD8D9423-C784-4A7A-BB88-D3F1017EE21F}" type="pres">
      <dgm:prSet presAssocID="{DC02156D-D8FF-44D6-A2BA-2E578D3291E3}" presName="Name0" presStyleCnt="0">
        <dgm:presLayoutVars>
          <dgm:dir/>
          <dgm:resizeHandles val="exact"/>
        </dgm:presLayoutVars>
      </dgm:prSet>
      <dgm:spPr/>
    </dgm:pt>
    <dgm:pt modelId="{D0D94B8C-1304-4B48-A7D3-0ACF4CE586D8}" type="pres">
      <dgm:prSet presAssocID="{DC02156D-D8FF-44D6-A2BA-2E578D3291E3}" presName="fgShape" presStyleLbl="fgShp" presStyleIdx="0" presStyleCnt="1" custLinFactY="100000" custLinFactNeighborX="-2583" custLinFactNeighborY="102631"/>
      <dgm:spPr>
        <a:noFill/>
        <a:ln>
          <a:noFill/>
        </a:ln>
      </dgm:spPr>
    </dgm:pt>
    <dgm:pt modelId="{35059406-8E25-4857-AD6E-059ADA50FCCD}" type="pres">
      <dgm:prSet presAssocID="{DC02156D-D8FF-44D6-A2BA-2E578D3291E3}" presName="linComp" presStyleCnt="0"/>
      <dgm:spPr/>
    </dgm:pt>
    <dgm:pt modelId="{60E5DDA2-DA54-4443-82E8-A925A1049C29}" type="pres">
      <dgm:prSet presAssocID="{6E702B1F-914D-40EF-9A50-E5814BA020EC}" presName="compNode" presStyleCnt="0"/>
      <dgm:spPr/>
    </dgm:pt>
    <dgm:pt modelId="{78F3816B-434E-46D4-9177-1D9E27FA4FB3}" type="pres">
      <dgm:prSet presAssocID="{6E702B1F-914D-40EF-9A50-E5814BA020EC}" presName="bkgdShape" presStyleLbl="node1" presStyleIdx="0" presStyleCnt="4"/>
      <dgm:spPr/>
      <dgm:t>
        <a:bodyPr/>
        <a:lstStyle/>
        <a:p>
          <a:endParaRPr lang="zh-CN" altLang="en-US"/>
        </a:p>
      </dgm:t>
    </dgm:pt>
    <dgm:pt modelId="{43ADFF75-EBF5-4449-AAC6-D658025C6A84}" type="pres">
      <dgm:prSet presAssocID="{6E702B1F-914D-40EF-9A50-E5814BA020EC}" presName="nodeTx" presStyleLbl="node1" presStyleIdx="0" presStyleCnt="4">
        <dgm:presLayoutVars>
          <dgm:bulletEnabled val="1"/>
        </dgm:presLayoutVars>
      </dgm:prSet>
      <dgm:spPr/>
      <dgm:t>
        <a:bodyPr/>
        <a:lstStyle/>
        <a:p>
          <a:endParaRPr lang="zh-CN" altLang="en-US"/>
        </a:p>
      </dgm:t>
    </dgm:pt>
    <dgm:pt modelId="{62F68E8A-C5B1-4290-B6DB-F57F5EABAA53}" type="pres">
      <dgm:prSet presAssocID="{6E702B1F-914D-40EF-9A50-E5814BA020EC}" presName="invisiNode" presStyleLbl="node1" presStyleIdx="0" presStyleCnt="4"/>
      <dgm:spPr/>
    </dgm:pt>
    <dgm:pt modelId="{03E57C5E-DFE5-4015-83B3-709089DBFA10}" type="pres">
      <dgm:prSet presAssocID="{6E702B1F-914D-40EF-9A50-E5814BA020EC}" presName="imagNode" presStyleLbl="fgImgPlace1" presStyleIdx="0" presStyleCnt="4" custScaleX="70901" custScaleY="67827" custLinFactNeighborY="-26977"/>
      <dgm:spPr>
        <a:solidFill>
          <a:schemeClr val="accent5">
            <a:lumMod val="40000"/>
            <a:lumOff val="60000"/>
          </a:schemeClr>
        </a:solidFill>
      </dgm:spPr>
    </dgm:pt>
    <dgm:pt modelId="{EADD3FDF-930A-45D5-9FFE-EB8B9DF34BF1}" type="pres">
      <dgm:prSet presAssocID="{4997A14A-5CE9-4553-899F-19071CE6BC1B}" presName="sibTrans" presStyleLbl="sibTrans2D1" presStyleIdx="0" presStyleCnt="0"/>
      <dgm:spPr/>
      <dgm:t>
        <a:bodyPr/>
        <a:lstStyle/>
        <a:p>
          <a:endParaRPr lang="zh-CN" altLang="en-US"/>
        </a:p>
      </dgm:t>
    </dgm:pt>
    <dgm:pt modelId="{6933BF99-6493-4B68-8D53-41366193462C}" type="pres">
      <dgm:prSet presAssocID="{7B5A7269-508B-4A68-A2B5-F1136EFD8ED1}" presName="compNode" presStyleCnt="0"/>
      <dgm:spPr/>
    </dgm:pt>
    <dgm:pt modelId="{BE4BEAD8-8D94-44B9-B847-567C15820B3D}" type="pres">
      <dgm:prSet presAssocID="{7B5A7269-508B-4A68-A2B5-F1136EFD8ED1}" presName="bkgdShape" presStyleLbl="node1" presStyleIdx="1" presStyleCnt="4"/>
      <dgm:spPr/>
      <dgm:t>
        <a:bodyPr/>
        <a:lstStyle/>
        <a:p>
          <a:endParaRPr lang="zh-CN" altLang="en-US"/>
        </a:p>
      </dgm:t>
    </dgm:pt>
    <dgm:pt modelId="{3B36D75D-FF93-4F03-9AAA-77C195D6A066}" type="pres">
      <dgm:prSet presAssocID="{7B5A7269-508B-4A68-A2B5-F1136EFD8ED1}" presName="nodeTx" presStyleLbl="node1" presStyleIdx="1" presStyleCnt="4">
        <dgm:presLayoutVars>
          <dgm:bulletEnabled val="1"/>
        </dgm:presLayoutVars>
      </dgm:prSet>
      <dgm:spPr/>
      <dgm:t>
        <a:bodyPr/>
        <a:lstStyle/>
        <a:p>
          <a:endParaRPr lang="zh-CN" altLang="en-US"/>
        </a:p>
      </dgm:t>
    </dgm:pt>
    <dgm:pt modelId="{6C4D97C5-9980-4265-8D62-1CB7E2ABC90A}" type="pres">
      <dgm:prSet presAssocID="{7B5A7269-508B-4A68-A2B5-F1136EFD8ED1}" presName="invisiNode" presStyleLbl="node1" presStyleIdx="1" presStyleCnt="4"/>
      <dgm:spPr/>
    </dgm:pt>
    <dgm:pt modelId="{E6DE2198-2FDF-43A0-8C4B-606ED4483AFB}" type="pres">
      <dgm:prSet presAssocID="{7B5A7269-508B-4A68-A2B5-F1136EFD8ED1}" presName="imagNode" presStyleLbl="fgImgPlace1" presStyleIdx="1" presStyleCnt="4" custScaleX="67763" custScaleY="67763" custLinFactNeighborY="-27009"/>
      <dgm:spPr>
        <a:solidFill>
          <a:schemeClr val="accent5">
            <a:lumMod val="40000"/>
            <a:lumOff val="60000"/>
          </a:schemeClr>
        </a:solidFill>
      </dgm:spPr>
    </dgm:pt>
    <dgm:pt modelId="{0866DD5C-7501-4C5F-9A29-881AF4FB0E00}" type="pres">
      <dgm:prSet presAssocID="{5719E05E-3431-4648-B8C4-702EEC9D34FA}" presName="sibTrans" presStyleLbl="sibTrans2D1" presStyleIdx="0" presStyleCnt="0"/>
      <dgm:spPr/>
      <dgm:t>
        <a:bodyPr/>
        <a:lstStyle/>
        <a:p>
          <a:endParaRPr lang="zh-CN" altLang="en-US"/>
        </a:p>
      </dgm:t>
    </dgm:pt>
    <dgm:pt modelId="{30E6B541-5D1B-428F-85B4-7DA045D9F7B3}" type="pres">
      <dgm:prSet presAssocID="{147DDAC1-926C-42A8-B19D-C73E6806C9D1}" presName="compNode" presStyleCnt="0"/>
      <dgm:spPr/>
    </dgm:pt>
    <dgm:pt modelId="{FE294E79-72D9-4E8D-A0DD-ADDC346ED08C}" type="pres">
      <dgm:prSet presAssocID="{147DDAC1-926C-42A8-B19D-C73E6806C9D1}" presName="bkgdShape" presStyleLbl="node1" presStyleIdx="2" presStyleCnt="4"/>
      <dgm:spPr/>
      <dgm:t>
        <a:bodyPr/>
        <a:lstStyle/>
        <a:p>
          <a:endParaRPr lang="zh-CN" altLang="en-US"/>
        </a:p>
      </dgm:t>
    </dgm:pt>
    <dgm:pt modelId="{39DE1138-A2A9-441F-BE4D-DFA072A57A20}" type="pres">
      <dgm:prSet presAssocID="{147DDAC1-926C-42A8-B19D-C73E6806C9D1}" presName="nodeTx" presStyleLbl="node1" presStyleIdx="2" presStyleCnt="4">
        <dgm:presLayoutVars>
          <dgm:bulletEnabled val="1"/>
        </dgm:presLayoutVars>
      </dgm:prSet>
      <dgm:spPr/>
      <dgm:t>
        <a:bodyPr/>
        <a:lstStyle/>
        <a:p>
          <a:endParaRPr lang="zh-CN" altLang="en-US"/>
        </a:p>
      </dgm:t>
    </dgm:pt>
    <dgm:pt modelId="{C60B8241-8421-429E-8603-3E64CFF6F038}" type="pres">
      <dgm:prSet presAssocID="{147DDAC1-926C-42A8-B19D-C73E6806C9D1}" presName="invisiNode" presStyleLbl="node1" presStyleIdx="2" presStyleCnt="4"/>
      <dgm:spPr/>
    </dgm:pt>
    <dgm:pt modelId="{4196F9E5-469B-4E71-A583-03901DC86EF4}" type="pres">
      <dgm:prSet presAssocID="{147DDAC1-926C-42A8-B19D-C73E6806C9D1}" presName="imagNode" presStyleLbl="fgImgPlace1" presStyleIdx="2" presStyleCnt="4" custScaleX="67763" custScaleY="67763" custLinFactNeighborY="-27009"/>
      <dgm:spPr>
        <a:solidFill>
          <a:schemeClr val="accent5">
            <a:lumMod val="40000"/>
            <a:lumOff val="60000"/>
          </a:schemeClr>
        </a:solidFill>
      </dgm:spPr>
    </dgm:pt>
    <dgm:pt modelId="{CCB55928-FE19-44C2-AFF7-A80FE8DFAC31}" type="pres">
      <dgm:prSet presAssocID="{66B2749C-A5C9-4A13-9CB0-4349688B6A81}" presName="sibTrans" presStyleLbl="sibTrans2D1" presStyleIdx="0" presStyleCnt="0"/>
      <dgm:spPr/>
      <dgm:t>
        <a:bodyPr/>
        <a:lstStyle/>
        <a:p>
          <a:endParaRPr lang="zh-CN" altLang="en-US"/>
        </a:p>
      </dgm:t>
    </dgm:pt>
    <dgm:pt modelId="{96F32F07-2250-45D6-BE5A-104CC565EA2E}" type="pres">
      <dgm:prSet presAssocID="{A91B0FDA-B48F-4737-B8C6-AB55BF35CBF2}" presName="compNode" presStyleCnt="0"/>
      <dgm:spPr/>
    </dgm:pt>
    <dgm:pt modelId="{EDB55B98-9D5D-4519-8928-5727FFB279DC}" type="pres">
      <dgm:prSet presAssocID="{A91B0FDA-B48F-4737-B8C6-AB55BF35CBF2}" presName="bkgdShape" presStyleLbl="node1" presStyleIdx="3" presStyleCnt="4"/>
      <dgm:spPr/>
      <dgm:t>
        <a:bodyPr/>
        <a:lstStyle/>
        <a:p>
          <a:endParaRPr lang="zh-CN" altLang="en-US"/>
        </a:p>
      </dgm:t>
    </dgm:pt>
    <dgm:pt modelId="{3D1F61CE-3618-460C-8CAF-9B134828FD42}" type="pres">
      <dgm:prSet presAssocID="{A91B0FDA-B48F-4737-B8C6-AB55BF35CBF2}" presName="nodeTx" presStyleLbl="node1" presStyleIdx="3" presStyleCnt="4">
        <dgm:presLayoutVars>
          <dgm:bulletEnabled val="1"/>
        </dgm:presLayoutVars>
      </dgm:prSet>
      <dgm:spPr/>
      <dgm:t>
        <a:bodyPr/>
        <a:lstStyle/>
        <a:p>
          <a:endParaRPr lang="zh-CN" altLang="en-US"/>
        </a:p>
      </dgm:t>
    </dgm:pt>
    <dgm:pt modelId="{33DA97E7-A123-4F99-A7A7-F6F5674444EC}" type="pres">
      <dgm:prSet presAssocID="{A91B0FDA-B48F-4737-B8C6-AB55BF35CBF2}" presName="invisiNode" presStyleLbl="node1" presStyleIdx="3" presStyleCnt="4"/>
      <dgm:spPr/>
    </dgm:pt>
    <dgm:pt modelId="{26B6DE50-00B7-4A40-A4F0-D5574E5F1B5C}" type="pres">
      <dgm:prSet presAssocID="{A91B0FDA-B48F-4737-B8C6-AB55BF35CBF2}" presName="imagNode" presStyleLbl="fgImgPlace1" presStyleIdx="3" presStyleCnt="4" custScaleX="67763" custScaleY="67763" custLinFactNeighborY="-27009"/>
      <dgm:spPr>
        <a:solidFill>
          <a:schemeClr val="accent5">
            <a:lumMod val="40000"/>
            <a:lumOff val="60000"/>
          </a:schemeClr>
        </a:solidFill>
      </dgm:spPr>
    </dgm:pt>
  </dgm:ptLst>
  <dgm:cxnLst>
    <dgm:cxn modelId="{C0577CE9-A044-4680-A2A6-4D45E5A2B442}" type="presOf" srcId="{A91B0FDA-B48F-4737-B8C6-AB55BF35CBF2}" destId="{3D1F61CE-3618-460C-8CAF-9B134828FD42}" srcOrd="1" destOrd="0" presId="urn:microsoft.com/office/officeart/2005/8/layout/hList7#1"/>
    <dgm:cxn modelId="{E98C4FD8-1FDC-4E7C-9D53-931DC5558617}" srcId="{DC02156D-D8FF-44D6-A2BA-2E578D3291E3}" destId="{147DDAC1-926C-42A8-B19D-C73E6806C9D1}" srcOrd="2" destOrd="0" parTransId="{74F80458-9A81-4212-94C0-CD3E4D1011A0}" sibTransId="{66B2749C-A5C9-4A13-9CB0-4349688B6A81}"/>
    <dgm:cxn modelId="{3FC78B7B-B753-4728-84B0-52B7437D0CBD}" srcId="{DC02156D-D8FF-44D6-A2BA-2E578D3291E3}" destId="{6E702B1F-914D-40EF-9A50-E5814BA020EC}" srcOrd="0" destOrd="0" parTransId="{7A1180A1-EC52-4AEE-AF40-B71328850B08}" sibTransId="{4997A14A-5CE9-4553-899F-19071CE6BC1B}"/>
    <dgm:cxn modelId="{A472FBF9-0390-4B75-906D-E427F321657E}" type="presOf" srcId="{5719E05E-3431-4648-B8C4-702EEC9D34FA}" destId="{0866DD5C-7501-4C5F-9A29-881AF4FB0E00}" srcOrd="0" destOrd="0" presId="urn:microsoft.com/office/officeart/2005/8/layout/hList7#1"/>
    <dgm:cxn modelId="{D62B629B-0ABB-4710-9AA0-EFCF465D0D0C}" srcId="{DC02156D-D8FF-44D6-A2BA-2E578D3291E3}" destId="{A91B0FDA-B48F-4737-B8C6-AB55BF35CBF2}" srcOrd="3" destOrd="0" parTransId="{602AC4B6-8CF9-46D1-BAF4-2A5A7C67311F}" sibTransId="{998A1131-D569-4867-974F-EFAE81D8EC49}"/>
    <dgm:cxn modelId="{6CE87487-6679-4931-B39E-AB91DDBBF215}" type="presOf" srcId="{4997A14A-5CE9-4553-899F-19071CE6BC1B}" destId="{EADD3FDF-930A-45D5-9FFE-EB8B9DF34BF1}" srcOrd="0" destOrd="0" presId="urn:microsoft.com/office/officeart/2005/8/layout/hList7#1"/>
    <dgm:cxn modelId="{7AD4CE7A-75B5-433A-8FF8-EC9E2BFCB830}" type="presOf" srcId="{DC02156D-D8FF-44D6-A2BA-2E578D3291E3}" destId="{CD8D9423-C784-4A7A-BB88-D3F1017EE21F}" srcOrd="0" destOrd="0" presId="urn:microsoft.com/office/officeart/2005/8/layout/hList7#1"/>
    <dgm:cxn modelId="{FA4D961D-B98A-4940-BC68-129492C2C80B}" type="presOf" srcId="{A91B0FDA-B48F-4737-B8C6-AB55BF35CBF2}" destId="{EDB55B98-9D5D-4519-8928-5727FFB279DC}" srcOrd="0" destOrd="0" presId="urn:microsoft.com/office/officeart/2005/8/layout/hList7#1"/>
    <dgm:cxn modelId="{E865DC91-9A23-4F08-9A86-CEB205797828}" type="presOf" srcId="{6E702B1F-914D-40EF-9A50-E5814BA020EC}" destId="{78F3816B-434E-46D4-9177-1D9E27FA4FB3}" srcOrd="0" destOrd="0" presId="urn:microsoft.com/office/officeart/2005/8/layout/hList7#1"/>
    <dgm:cxn modelId="{4117D76E-134F-4573-A71B-1EFCC632BFD6}" type="presOf" srcId="{147DDAC1-926C-42A8-B19D-C73E6806C9D1}" destId="{39DE1138-A2A9-441F-BE4D-DFA072A57A20}" srcOrd="1" destOrd="0" presId="urn:microsoft.com/office/officeart/2005/8/layout/hList7#1"/>
    <dgm:cxn modelId="{DB7F1B4E-0506-4D16-8CE5-141F2F63444C}" type="presOf" srcId="{7B5A7269-508B-4A68-A2B5-F1136EFD8ED1}" destId="{BE4BEAD8-8D94-44B9-B847-567C15820B3D}" srcOrd="0" destOrd="0" presId="urn:microsoft.com/office/officeart/2005/8/layout/hList7#1"/>
    <dgm:cxn modelId="{75BB7ACB-AD59-4072-8761-5A88C9A0601F}" type="presOf" srcId="{147DDAC1-926C-42A8-B19D-C73E6806C9D1}" destId="{FE294E79-72D9-4E8D-A0DD-ADDC346ED08C}" srcOrd="0" destOrd="0" presId="urn:microsoft.com/office/officeart/2005/8/layout/hList7#1"/>
    <dgm:cxn modelId="{197A504A-1152-4AC0-A0ED-7960B770E79D}" type="presOf" srcId="{66B2749C-A5C9-4A13-9CB0-4349688B6A81}" destId="{CCB55928-FE19-44C2-AFF7-A80FE8DFAC31}" srcOrd="0" destOrd="0" presId="urn:microsoft.com/office/officeart/2005/8/layout/hList7#1"/>
    <dgm:cxn modelId="{07BA31AD-B00C-4336-A9F8-875EF7058884}" type="presOf" srcId="{6E702B1F-914D-40EF-9A50-E5814BA020EC}" destId="{43ADFF75-EBF5-4449-AAC6-D658025C6A84}" srcOrd="1" destOrd="0" presId="urn:microsoft.com/office/officeart/2005/8/layout/hList7#1"/>
    <dgm:cxn modelId="{97F1D3B8-0A2C-41D8-9183-56A367AA9960}" type="presOf" srcId="{7B5A7269-508B-4A68-A2B5-F1136EFD8ED1}" destId="{3B36D75D-FF93-4F03-9AAA-77C195D6A066}" srcOrd="1" destOrd="0" presId="urn:microsoft.com/office/officeart/2005/8/layout/hList7#1"/>
    <dgm:cxn modelId="{3533DA05-A160-4F27-84A7-F5D2C193BFFA}" srcId="{DC02156D-D8FF-44D6-A2BA-2E578D3291E3}" destId="{7B5A7269-508B-4A68-A2B5-F1136EFD8ED1}" srcOrd="1" destOrd="0" parTransId="{13C0054D-C96F-4CC9-9089-FEB6D9E265AD}" sibTransId="{5719E05E-3431-4648-B8C4-702EEC9D34FA}"/>
    <dgm:cxn modelId="{4A1E3B9D-7287-4872-8088-C2C668470B96}" type="presParOf" srcId="{CD8D9423-C784-4A7A-BB88-D3F1017EE21F}" destId="{D0D94B8C-1304-4B48-A7D3-0ACF4CE586D8}" srcOrd="0" destOrd="0" presId="urn:microsoft.com/office/officeart/2005/8/layout/hList7#1"/>
    <dgm:cxn modelId="{6EA4AF3F-67F2-491D-A11F-736DBB2DC466}" type="presParOf" srcId="{CD8D9423-C784-4A7A-BB88-D3F1017EE21F}" destId="{35059406-8E25-4857-AD6E-059ADA50FCCD}" srcOrd="1" destOrd="0" presId="urn:microsoft.com/office/officeart/2005/8/layout/hList7#1"/>
    <dgm:cxn modelId="{1BC67F5F-F13A-4E90-921A-69A1048346C0}" type="presParOf" srcId="{35059406-8E25-4857-AD6E-059ADA50FCCD}" destId="{60E5DDA2-DA54-4443-82E8-A925A1049C29}" srcOrd="0" destOrd="0" presId="urn:microsoft.com/office/officeart/2005/8/layout/hList7#1"/>
    <dgm:cxn modelId="{FCD8850D-DF6A-40D0-A2FF-019A04271568}" type="presParOf" srcId="{60E5DDA2-DA54-4443-82E8-A925A1049C29}" destId="{78F3816B-434E-46D4-9177-1D9E27FA4FB3}" srcOrd="0" destOrd="0" presId="urn:microsoft.com/office/officeart/2005/8/layout/hList7#1"/>
    <dgm:cxn modelId="{502B2AC2-7213-4508-B129-1D515229F81C}" type="presParOf" srcId="{60E5DDA2-DA54-4443-82E8-A925A1049C29}" destId="{43ADFF75-EBF5-4449-AAC6-D658025C6A84}" srcOrd="1" destOrd="0" presId="urn:microsoft.com/office/officeart/2005/8/layout/hList7#1"/>
    <dgm:cxn modelId="{21D46D0D-6FDC-488A-8F10-6897A486EB9D}" type="presParOf" srcId="{60E5DDA2-DA54-4443-82E8-A925A1049C29}" destId="{62F68E8A-C5B1-4290-B6DB-F57F5EABAA53}" srcOrd="2" destOrd="0" presId="urn:microsoft.com/office/officeart/2005/8/layout/hList7#1"/>
    <dgm:cxn modelId="{096CB008-2465-49CA-B878-6223DEC3E6CB}" type="presParOf" srcId="{60E5DDA2-DA54-4443-82E8-A925A1049C29}" destId="{03E57C5E-DFE5-4015-83B3-709089DBFA10}" srcOrd="3" destOrd="0" presId="urn:microsoft.com/office/officeart/2005/8/layout/hList7#1"/>
    <dgm:cxn modelId="{08B689C5-B40B-4ECD-82AD-9D4D64F7DDD5}" type="presParOf" srcId="{35059406-8E25-4857-AD6E-059ADA50FCCD}" destId="{EADD3FDF-930A-45D5-9FFE-EB8B9DF34BF1}" srcOrd="1" destOrd="0" presId="urn:microsoft.com/office/officeart/2005/8/layout/hList7#1"/>
    <dgm:cxn modelId="{134F36CC-A74E-4D8E-8DD5-D6EB76DC13C1}" type="presParOf" srcId="{35059406-8E25-4857-AD6E-059ADA50FCCD}" destId="{6933BF99-6493-4B68-8D53-41366193462C}" srcOrd="2" destOrd="0" presId="urn:microsoft.com/office/officeart/2005/8/layout/hList7#1"/>
    <dgm:cxn modelId="{FB3BD9DE-5E52-45AD-9173-41D1A1749AC7}" type="presParOf" srcId="{6933BF99-6493-4B68-8D53-41366193462C}" destId="{BE4BEAD8-8D94-44B9-B847-567C15820B3D}" srcOrd="0" destOrd="0" presId="urn:microsoft.com/office/officeart/2005/8/layout/hList7#1"/>
    <dgm:cxn modelId="{1C2D11FB-079E-4F1D-8BF3-508AFDF7803D}" type="presParOf" srcId="{6933BF99-6493-4B68-8D53-41366193462C}" destId="{3B36D75D-FF93-4F03-9AAA-77C195D6A066}" srcOrd="1" destOrd="0" presId="urn:microsoft.com/office/officeart/2005/8/layout/hList7#1"/>
    <dgm:cxn modelId="{AB2449B0-F375-49BA-AC22-042D87027CA2}" type="presParOf" srcId="{6933BF99-6493-4B68-8D53-41366193462C}" destId="{6C4D97C5-9980-4265-8D62-1CB7E2ABC90A}" srcOrd="2" destOrd="0" presId="urn:microsoft.com/office/officeart/2005/8/layout/hList7#1"/>
    <dgm:cxn modelId="{091AB617-6044-4A60-A79C-AA6A26522777}" type="presParOf" srcId="{6933BF99-6493-4B68-8D53-41366193462C}" destId="{E6DE2198-2FDF-43A0-8C4B-606ED4483AFB}" srcOrd="3" destOrd="0" presId="urn:microsoft.com/office/officeart/2005/8/layout/hList7#1"/>
    <dgm:cxn modelId="{89E81EE6-01B7-4B91-8BC6-64531F47E3C0}" type="presParOf" srcId="{35059406-8E25-4857-AD6E-059ADA50FCCD}" destId="{0866DD5C-7501-4C5F-9A29-881AF4FB0E00}" srcOrd="3" destOrd="0" presId="urn:microsoft.com/office/officeart/2005/8/layout/hList7#1"/>
    <dgm:cxn modelId="{B49159EF-F928-4EC4-A1F8-3B1531815C92}" type="presParOf" srcId="{35059406-8E25-4857-AD6E-059ADA50FCCD}" destId="{30E6B541-5D1B-428F-85B4-7DA045D9F7B3}" srcOrd="4" destOrd="0" presId="urn:microsoft.com/office/officeart/2005/8/layout/hList7#1"/>
    <dgm:cxn modelId="{92E4DD5F-4A3A-4822-AF80-20AB1365B476}" type="presParOf" srcId="{30E6B541-5D1B-428F-85B4-7DA045D9F7B3}" destId="{FE294E79-72D9-4E8D-A0DD-ADDC346ED08C}" srcOrd="0" destOrd="0" presId="urn:microsoft.com/office/officeart/2005/8/layout/hList7#1"/>
    <dgm:cxn modelId="{BF9B4935-AD17-4438-A202-9E3A2A510531}" type="presParOf" srcId="{30E6B541-5D1B-428F-85B4-7DA045D9F7B3}" destId="{39DE1138-A2A9-441F-BE4D-DFA072A57A20}" srcOrd="1" destOrd="0" presId="urn:microsoft.com/office/officeart/2005/8/layout/hList7#1"/>
    <dgm:cxn modelId="{D78A40C0-2BFD-4E1C-93C6-614094323FA0}" type="presParOf" srcId="{30E6B541-5D1B-428F-85B4-7DA045D9F7B3}" destId="{C60B8241-8421-429E-8603-3E64CFF6F038}" srcOrd="2" destOrd="0" presId="urn:microsoft.com/office/officeart/2005/8/layout/hList7#1"/>
    <dgm:cxn modelId="{7CD625C0-8D97-4C7E-9BB6-A14CF71A3366}" type="presParOf" srcId="{30E6B541-5D1B-428F-85B4-7DA045D9F7B3}" destId="{4196F9E5-469B-4E71-A583-03901DC86EF4}" srcOrd="3" destOrd="0" presId="urn:microsoft.com/office/officeart/2005/8/layout/hList7#1"/>
    <dgm:cxn modelId="{7277502C-1B37-4A37-A916-46FC5E59B2DC}" type="presParOf" srcId="{35059406-8E25-4857-AD6E-059ADA50FCCD}" destId="{CCB55928-FE19-44C2-AFF7-A80FE8DFAC31}" srcOrd="5" destOrd="0" presId="urn:microsoft.com/office/officeart/2005/8/layout/hList7#1"/>
    <dgm:cxn modelId="{54D8C0F3-042B-432B-A1A4-C866BF395EE6}" type="presParOf" srcId="{35059406-8E25-4857-AD6E-059ADA50FCCD}" destId="{96F32F07-2250-45D6-BE5A-104CC565EA2E}" srcOrd="6" destOrd="0" presId="urn:microsoft.com/office/officeart/2005/8/layout/hList7#1"/>
    <dgm:cxn modelId="{03E99AD7-F3DC-41E6-BAA6-0EFB0427B715}" type="presParOf" srcId="{96F32F07-2250-45D6-BE5A-104CC565EA2E}" destId="{EDB55B98-9D5D-4519-8928-5727FFB279DC}" srcOrd="0" destOrd="0" presId="urn:microsoft.com/office/officeart/2005/8/layout/hList7#1"/>
    <dgm:cxn modelId="{DCBF614E-6EB2-48A7-8BA9-EEC79ACB2589}" type="presParOf" srcId="{96F32F07-2250-45D6-BE5A-104CC565EA2E}" destId="{3D1F61CE-3618-460C-8CAF-9B134828FD42}" srcOrd="1" destOrd="0" presId="urn:microsoft.com/office/officeart/2005/8/layout/hList7#1"/>
    <dgm:cxn modelId="{4BD9798E-84CE-422E-B347-073BEF7DAEF3}" type="presParOf" srcId="{96F32F07-2250-45D6-BE5A-104CC565EA2E}" destId="{33DA97E7-A123-4F99-A7A7-F6F5674444EC}" srcOrd="2" destOrd="0" presId="urn:microsoft.com/office/officeart/2005/8/layout/hList7#1"/>
    <dgm:cxn modelId="{8E87A3BF-8428-49E6-8361-A154579FF656}" type="presParOf" srcId="{96F32F07-2250-45D6-BE5A-104CC565EA2E}" destId="{26B6DE50-00B7-4A40-A4F0-D5574E5F1B5C}" srcOrd="3" destOrd="0" presId="urn:microsoft.com/office/officeart/2005/8/layout/hList7#1"/>
  </dgm:cxnLst>
  <dgm:bg/>
  <dgm:whole/>
  <dgm:extLst>
    <a:ext uri="http://schemas.microsoft.com/office/drawing/2008/diagram">
      <dsp:dataModelExt xmlns:dsp="http://schemas.microsoft.com/office/drawing/2008/diagram" relId="rId5"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8F3816B-434E-46D4-9177-1D9E27FA4FB3}">
      <dsp:nvSpPr>
        <dsp:cNvPr id="0" name=""/>
        <dsp:cNvSpPr/>
      </dsp:nvSpPr>
      <dsp:spPr>
        <a:xfrm>
          <a:off x="2416" y="0"/>
          <a:ext cx="2532608" cy="3424767"/>
        </a:xfrm>
        <a:prstGeom prst="roundRect">
          <a:avLst>
            <a:gd name="adj" fmla="val 10000"/>
          </a:avLst>
        </a:prstGeom>
        <a:solidFill>
          <a:schemeClr val="accent6">
            <a:lumMod val="20000"/>
            <a:lumOff val="8000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55600" tIns="355600" rIns="355600" bIns="355600" numCol="1" spcCol="1270" anchor="ctr" anchorCtr="0">
          <a:noAutofit/>
        </a:bodyPr>
        <a:lstStyle/>
        <a:p>
          <a:pPr lvl="0" algn="ctr" defTabSz="2222500">
            <a:lnSpc>
              <a:spcPct val="90000"/>
            </a:lnSpc>
            <a:spcBef>
              <a:spcPct val="0"/>
            </a:spcBef>
            <a:spcAft>
              <a:spcPct val="35000"/>
            </a:spcAft>
          </a:pPr>
          <a:endParaRPr lang="zh-CN" altLang="en-US" sz="5000" kern="1200"/>
        </a:p>
      </dsp:txBody>
      <dsp:txXfrm>
        <a:off x="2416" y="1369906"/>
        <a:ext cx="2532608" cy="1369906"/>
      </dsp:txXfrm>
    </dsp:sp>
    <dsp:sp modelId="{03E57C5E-DFE5-4015-83B3-709089DBFA10}">
      <dsp:nvSpPr>
        <dsp:cNvPr id="0" name=""/>
        <dsp:cNvSpPr/>
      </dsp:nvSpPr>
      <dsp:spPr>
        <a:xfrm>
          <a:off x="864426" y="81285"/>
          <a:ext cx="808588" cy="773531"/>
        </a:xfrm>
        <a:prstGeom prst="ellipse">
          <a:avLst/>
        </a:prstGeom>
        <a:solidFill>
          <a:schemeClr val="accent5">
            <a:lumMod val="40000"/>
            <a:lumOff val="6000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BE4BEAD8-8D94-44B9-B847-567C15820B3D}">
      <dsp:nvSpPr>
        <dsp:cNvPr id="0" name=""/>
        <dsp:cNvSpPr/>
      </dsp:nvSpPr>
      <dsp:spPr>
        <a:xfrm>
          <a:off x="2611002" y="0"/>
          <a:ext cx="2532608" cy="3424767"/>
        </a:xfrm>
        <a:prstGeom prst="roundRect">
          <a:avLst>
            <a:gd name="adj" fmla="val 10000"/>
          </a:avLst>
        </a:prstGeom>
        <a:solidFill>
          <a:schemeClr val="accent6">
            <a:lumMod val="40000"/>
            <a:lumOff val="6000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55600" tIns="355600" rIns="355600" bIns="355600" numCol="1" spcCol="1270" anchor="ctr" anchorCtr="0">
          <a:noAutofit/>
        </a:bodyPr>
        <a:lstStyle/>
        <a:p>
          <a:pPr lvl="0" algn="ctr" defTabSz="2222500">
            <a:lnSpc>
              <a:spcPct val="90000"/>
            </a:lnSpc>
            <a:spcBef>
              <a:spcPct val="0"/>
            </a:spcBef>
            <a:spcAft>
              <a:spcPct val="35000"/>
            </a:spcAft>
          </a:pPr>
          <a:r>
            <a:rPr lang="en-US" altLang="zh-CN" sz="5000" kern="1200" dirty="0" smtClean="0"/>
            <a:t> </a:t>
          </a:r>
          <a:endParaRPr lang="zh-CN" altLang="en-US" sz="5000" kern="1200" dirty="0"/>
        </a:p>
      </dsp:txBody>
      <dsp:txXfrm>
        <a:off x="2611002" y="1369906"/>
        <a:ext cx="2532608" cy="1369906"/>
      </dsp:txXfrm>
    </dsp:sp>
    <dsp:sp modelId="{E6DE2198-2FDF-43A0-8C4B-606ED4483AFB}">
      <dsp:nvSpPr>
        <dsp:cNvPr id="0" name=""/>
        <dsp:cNvSpPr/>
      </dsp:nvSpPr>
      <dsp:spPr>
        <a:xfrm>
          <a:off x="3490906" y="81285"/>
          <a:ext cx="772801" cy="772801"/>
        </a:xfrm>
        <a:prstGeom prst="ellipse">
          <a:avLst/>
        </a:prstGeom>
        <a:solidFill>
          <a:schemeClr val="accent5">
            <a:lumMod val="40000"/>
            <a:lumOff val="6000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FE294E79-72D9-4E8D-A0DD-ADDC346ED08C}">
      <dsp:nvSpPr>
        <dsp:cNvPr id="0" name=""/>
        <dsp:cNvSpPr/>
      </dsp:nvSpPr>
      <dsp:spPr>
        <a:xfrm>
          <a:off x="5219589" y="0"/>
          <a:ext cx="2532608" cy="3424767"/>
        </a:xfrm>
        <a:prstGeom prst="roundRect">
          <a:avLst>
            <a:gd name="adj" fmla="val 10000"/>
          </a:avLst>
        </a:prstGeom>
        <a:solidFill>
          <a:schemeClr val="accent6">
            <a:lumMod val="60000"/>
            <a:lumOff val="4000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55600" tIns="355600" rIns="355600" bIns="355600" numCol="1" spcCol="1270" anchor="ctr" anchorCtr="0">
          <a:noAutofit/>
        </a:bodyPr>
        <a:lstStyle/>
        <a:p>
          <a:pPr lvl="0" algn="ctr" defTabSz="2222500">
            <a:lnSpc>
              <a:spcPct val="90000"/>
            </a:lnSpc>
            <a:spcBef>
              <a:spcPct val="0"/>
            </a:spcBef>
            <a:spcAft>
              <a:spcPct val="35000"/>
            </a:spcAft>
          </a:pPr>
          <a:r>
            <a:rPr lang="en-US" altLang="zh-CN" sz="5000" kern="1200" dirty="0" smtClean="0"/>
            <a:t> </a:t>
          </a:r>
          <a:endParaRPr lang="zh-CN" altLang="en-US" sz="5000" kern="1200" dirty="0"/>
        </a:p>
      </dsp:txBody>
      <dsp:txXfrm>
        <a:off x="5219589" y="1369906"/>
        <a:ext cx="2532608" cy="1369906"/>
      </dsp:txXfrm>
    </dsp:sp>
    <dsp:sp modelId="{4196F9E5-469B-4E71-A583-03901DC86EF4}">
      <dsp:nvSpPr>
        <dsp:cNvPr id="0" name=""/>
        <dsp:cNvSpPr/>
      </dsp:nvSpPr>
      <dsp:spPr>
        <a:xfrm>
          <a:off x="6099492" y="81285"/>
          <a:ext cx="772801" cy="772801"/>
        </a:xfrm>
        <a:prstGeom prst="ellipse">
          <a:avLst/>
        </a:prstGeom>
        <a:solidFill>
          <a:schemeClr val="accent5">
            <a:lumMod val="40000"/>
            <a:lumOff val="6000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EDB55B98-9D5D-4519-8928-5727FFB279DC}">
      <dsp:nvSpPr>
        <dsp:cNvPr id="0" name=""/>
        <dsp:cNvSpPr/>
      </dsp:nvSpPr>
      <dsp:spPr>
        <a:xfrm>
          <a:off x="7828175" y="0"/>
          <a:ext cx="2532608" cy="3424767"/>
        </a:xfrm>
        <a:prstGeom prst="roundRect">
          <a:avLst>
            <a:gd name="adj" fmla="val 10000"/>
          </a:avLst>
        </a:prstGeom>
        <a:solidFill>
          <a:schemeClr val="accent6">
            <a:lumMod val="7500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55600" tIns="355600" rIns="355600" bIns="355600" numCol="1" spcCol="1270" anchor="ctr" anchorCtr="0">
          <a:noAutofit/>
        </a:bodyPr>
        <a:lstStyle/>
        <a:p>
          <a:pPr lvl="0" algn="ctr" defTabSz="2222500">
            <a:lnSpc>
              <a:spcPct val="90000"/>
            </a:lnSpc>
            <a:spcBef>
              <a:spcPct val="0"/>
            </a:spcBef>
            <a:spcAft>
              <a:spcPct val="35000"/>
            </a:spcAft>
          </a:pPr>
          <a:r>
            <a:rPr lang="en-US" altLang="zh-CN" sz="5000" kern="1200" dirty="0" smtClean="0"/>
            <a:t> </a:t>
          </a:r>
          <a:endParaRPr lang="zh-CN" altLang="en-US" sz="5000" kern="1200" dirty="0"/>
        </a:p>
      </dsp:txBody>
      <dsp:txXfrm>
        <a:off x="7828175" y="1369906"/>
        <a:ext cx="2532608" cy="1369906"/>
      </dsp:txXfrm>
    </dsp:sp>
    <dsp:sp modelId="{26B6DE50-00B7-4A40-A4F0-D5574E5F1B5C}">
      <dsp:nvSpPr>
        <dsp:cNvPr id="0" name=""/>
        <dsp:cNvSpPr/>
      </dsp:nvSpPr>
      <dsp:spPr>
        <a:xfrm>
          <a:off x="8708078" y="81285"/>
          <a:ext cx="772801" cy="772801"/>
        </a:xfrm>
        <a:prstGeom prst="ellipse">
          <a:avLst/>
        </a:prstGeom>
        <a:solidFill>
          <a:schemeClr val="accent5">
            <a:lumMod val="40000"/>
            <a:lumOff val="6000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D0D94B8C-1304-4B48-A7D3-0ACF4CE586D8}">
      <dsp:nvSpPr>
        <dsp:cNvPr id="0" name=""/>
        <dsp:cNvSpPr/>
      </dsp:nvSpPr>
      <dsp:spPr>
        <a:xfrm>
          <a:off x="168261" y="2911051"/>
          <a:ext cx="9534144" cy="513715"/>
        </a:xfrm>
        <a:prstGeom prst="leftRightArrow">
          <a:avLst/>
        </a:prstGeom>
        <a:noFill/>
        <a:ln w="12700" cap="flat" cmpd="sng" algn="ctr">
          <a:noFill/>
          <a:prstDash val="solid"/>
          <a:miter lim="800000"/>
        </a:ln>
        <a:effectLst/>
      </dsp:spPr>
      <dsp:style>
        <a:lnRef idx="2">
          <a:scrgbClr r="0" g="0" b="0"/>
        </a:lnRef>
        <a:fillRef idx="1">
          <a:scrgbClr r="0" g="0" b="0"/>
        </a:fillRef>
        <a:effectRef idx="0">
          <a:scrgbClr r="0" g="0" b="0"/>
        </a:effectRef>
        <a:fontRef idx="minor"/>
      </dsp:style>
    </dsp:sp>
  </dsp:spTree>
</dsp:drawing>
</file>

<file path=ppt/diagrams/layout1.xml><?xml version="1.0" encoding="utf-8"?>
<dgm:layoutDef xmlns:dgm="http://schemas.openxmlformats.org/drawingml/2006/diagram" xmlns:a="http://schemas.openxmlformats.org/drawingml/2006/main" uniqueId="urn:microsoft.com/office/officeart/2005/8/layout/hList7#1">
  <dgm:title val=""/>
  <dgm:desc val=""/>
  <dgm:catLst>
    <dgm:cat type="list" pri="12000"/>
    <dgm:cat type="process" pri="20000"/>
    <dgm:cat type="relationship" pri="14000"/>
    <dgm:cat type="convert" pri="8000"/>
    <dgm:cat type="picture" pri="25000"/>
    <dgm:cat type="pictureconvert" pri="25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alg type="composite"/>
    <dgm:shape xmlns:r="http://schemas.openxmlformats.org/officeDocument/2006/relationships" r:blip="">
      <dgm:adjLst/>
    </dgm:shape>
    <dgm:presOf/>
    <dgm:constrLst>
      <dgm:constr type="w" for="ch" forName="fgShape" refType="w" fact="0.92"/>
      <dgm:constr type="h" for="ch" forName="fgShape" refType="h" fact="0.15"/>
      <dgm:constr type="b" for="ch" forName="fgShape" refType="h" fact="0.95"/>
      <dgm:constr type="ctrX" for="ch" forName="fgShape" refType="w" fact="0.5"/>
      <dgm:constr type="w" for="ch" forName="linComp" refType="w"/>
      <dgm:constr type="h" for="ch" forName="linComp" refType="h"/>
      <dgm:constr type="ctrX" for="ch" forName="linComp" refType="w" fact="0.5"/>
    </dgm:constrLst>
    <dgm:ruleLst/>
    <dgm:layoutNode name="fgShape" styleLbl="fgShp">
      <dgm:alg type="sp"/>
      <dgm:shape xmlns:r="http://schemas.openxmlformats.org/officeDocument/2006/relationships" type="leftRightArrow" r:blip="" zOrderOff="99999">
        <dgm:adjLst/>
      </dgm:shape>
      <dgm:presOf/>
      <dgm:constrLst/>
      <dgm:ruleLst/>
    </dgm:layoutNode>
    <dgm:layoutNode name="linComp">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forName="compNode" refType="w"/>
        <dgm:constr type="h" for="ch" forName="compNode" refType="h"/>
        <dgm:constr type="w" for="ch" ptType="sibTrans" refType="w" refFor="ch" refForName="compNode" fact="0.03"/>
        <dgm:constr type="primFontSz" for="des" ptType="node" op="equ" val="65"/>
      </dgm:constrLst>
      <dgm:ruleLst/>
      <dgm:forEach name="nodesForEach" axis="ch" ptType="node">
        <dgm:layoutNode name="compNode">
          <dgm:alg type="composite"/>
          <dgm:shape xmlns:r="http://schemas.openxmlformats.org/officeDocument/2006/relationships" r:blip="">
            <dgm:adjLst/>
          </dgm:shape>
          <dgm:presOf/>
          <dgm:constrLst>
            <dgm:constr type="w" for="ch" forName="bkgdShape" refType="w"/>
            <dgm:constr type="h" for="ch" forName="bkgdShape" refType="h"/>
            <dgm:constr type="w" for="ch" forName="nodeTx" refType="w"/>
            <dgm:constr type="h" for="ch" forName="nodeTx" refType="h" fact="0.4"/>
            <dgm:constr type="b" for="ch" forName="nodeTx" refType="h" fact="0.8"/>
            <dgm:constr type="w" for="ch" forName="invisiNode" refType="w" fact="0.01"/>
            <dgm:constr type="h" for="ch" forName="invisiNode" refType="h" fact="0.06"/>
            <dgm:constr type="t" for="ch" forName="invisiNode"/>
            <dgm:constr type="ctrX" for="ch" forName="invisiNode" refType="w" fact="0.5"/>
            <dgm:constr type="h" for="ch" forName="imagNode" refType="h" fact="0.333"/>
            <dgm:constr type="w" for="ch" forName="imagNode" refType="h" refFor="ch" refForName="imagNode"/>
            <dgm:constr type="ctrX" for="ch" forName="imagNode" refType="w" fact="0.5"/>
            <dgm:constr type="t" for="ch" forName="imagNode" refType="h" fact="0.06"/>
            <dgm:constr type="w" for="ch" forName="imagNode" refType="w" op="lte" fact="0.94"/>
          </dgm:constrLst>
          <dgm:ruleLst/>
          <dgm:layoutNode name="bkgdShape">
            <dgm:alg type="sp"/>
            <dgm:shape xmlns:r="http://schemas.openxmlformats.org/officeDocument/2006/relationships" type="roundRect" r:blip="">
              <dgm:adjLst>
                <dgm:adj idx="1" val="0.1"/>
              </dgm:adjLst>
            </dgm:shape>
            <dgm:presOf axis="desOrSelf" ptType="node"/>
            <dgm:constrLst/>
            <dgm:ruleLst/>
          </dgm:layoutNode>
          <dgm:layoutNode name="nodeTx">
            <dgm:varLst>
              <dgm:bulletEnabled val="1"/>
            </dgm:varLst>
            <dgm:alg type="tx">
              <dgm:param type="stBulletLvl" val="2"/>
              <dgm:param type="txAnchorHorzCh" val="ctr"/>
              <dgm:param type="txAnchorVert" val="mid"/>
            </dgm:alg>
            <dgm:shape xmlns:r="http://schemas.openxmlformats.org/officeDocument/2006/relationships" type="rect" r:blip="" hideGeom="1">
              <dgm:adjLst/>
            </dgm:shape>
            <dgm:presOf axis="desOrSelf" ptType="node"/>
            <dgm:constrLst/>
            <dgm:ruleLst>
              <dgm:rule type="primFontSz" val="5" fact="NaN" max="NaN"/>
            </dgm:ruleLst>
          </dgm:layoutNode>
          <dgm:layoutNode name="invisiNode">
            <dgm:alg type="sp"/>
            <dgm:shape xmlns:r="http://schemas.openxmlformats.org/officeDocument/2006/relationships" type="roundRect" r:blip="" hideGeom="1">
              <dgm:adjLst>
                <dgm:adj idx="1" val="0.1"/>
              </dgm:adjLst>
            </dgm:shape>
            <dgm:presOf/>
            <dgm:constrLst/>
            <dgm:ruleLst/>
          </dgm:layoutNode>
          <dgm:layoutNode name="imagNode" styleLbl="fgImgPlace1">
            <dgm:alg type="sp"/>
            <dgm:shape xmlns:r="http://schemas.openxmlformats.org/officeDocument/2006/relationships" type="ellipse" r:blip="" blipPhldr="1">
              <dgm:adjLst/>
            </dgm:shape>
            <dgm:presOf/>
            <dgm:constrLst/>
            <dgm:ruleLst/>
          </dgm:layoutNode>
        </dgm:layoutNode>
        <dgm:forEach name="sibTransForEach" axis="followSib" ptType="sibTrans" cnt="1">
          <dgm:layoutNode name="sibTrans">
            <dgm:alg type="sp"/>
            <dgm:shape xmlns:r="http://schemas.openxmlformats.org/officeDocument/2006/relationships" type="rect" r:blip="" hideGeom="1">
              <dgm:adjLst/>
            </dgm:shape>
            <dgm:presOf axis="self"/>
            <dgm:constrLst/>
            <dgm:ruleLst/>
          </dgm:layoutNode>
        </dgm:forEach>
      </dgm:forEach>
    </dgm:layoutNode>
  </dgm:layoutNode>
</dgm:layoutDef>
</file>

<file path=ppt/diagrams/quickStyle1.xml><?xml version="1.0" encoding="utf-8"?>
<dgm:styleDef xmlns:dgm="http://schemas.openxmlformats.org/drawingml/2006/diagram" xmlns:a="http://schemas.openxmlformats.org/drawingml/2006/main" uniqueId="urn:microsoft.com/office/officeart/2005/8/quickstyle/simple1#1">
  <dgm:title val=""/>
  <dgm:desc val=""/>
  <dgm:catLst>
    <dgm:cat type="simple" pri="10100"/>
  </dgm:catLst>
  <dgm:scene3d>
    <a:camera prst="orthographicFront"/>
    <a:lightRig rig="threePt" dir="t"/>
  </dgm:scene3d>
  <dgm:styleLbl name="align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txPr/>
    <dgm:style>
      <a:lnRef idx="2">
        <a:scrgbClr r="0" g="0" b="0"/>
      </a:lnRef>
      <a:fillRef idx="1">
        <a:scrgbClr r="0" g="0" b="0"/>
      </a:fillRef>
      <a:effectRef idx="0">
        <a:scrgbClr r="0" g="0" b="0"/>
      </a:effectRef>
      <a:fontRef idx="minor"/>
    </dgm:style>
  </dgm:styleLbl>
  <dgm:styleLbl name="alignNode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0">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b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txPr/>
    <dgm:style>
      <a:lnRef idx="0">
        <a:scrgbClr r="0" g="0" b="0"/>
      </a:lnRef>
      <a:fillRef idx="1">
        <a:scrgbClr r="0" g="0" b="0"/>
      </a:fillRef>
      <a:effectRef idx="0">
        <a:scrgbClr r="0" g="0" b="0"/>
      </a:effectRef>
      <a:fontRef idx="minor"/>
    </dgm:style>
  </dgm:styleLbl>
  <dgm:styleLbl name="bgSibTrans2D1">
    <dgm:scene3d>
      <a:camera prst="orthographicFront"/>
      <a:lightRig rig="threePt" dir="t"/>
    </dgm:scene3d>
    <dgm:txPr/>
    <dgm:style>
      <a:lnRef idx="0">
        <a:scrgbClr r="0" g="0" b="0"/>
      </a:lnRef>
      <a:fillRef idx="1">
        <a:scrgbClr r="0" g="0" b="0"/>
      </a:fillRef>
      <a:effectRef idx="0">
        <a:scrgbClr r="0" g="0" b="0"/>
      </a:effectRef>
      <a:fontRef idx="minor">
        <a:schemeClr val="lt1"/>
      </a:fontRef>
    </dgm:style>
  </dgm:styleLbl>
  <dgm:styleLbl name="callout">
    <dgm:scene3d>
      <a:camera prst="orthographicFront"/>
      <a:lightRig rig="threePt" dir="t"/>
    </dgm:scene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dkBgShp">
    <dgm:scene3d>
      <a:camera prst="orthographicFront"/>
      <a:lightRig rig="threePt" dir="t"/>
    </dgm:scene3d>
    <dgm:txPr/>
    <dgm:style>
      <a:lnRef idx="0">
        <a:scrgbClr r="0" g="0" b="0"/>
      </a:lnRef>
      <a:fillRef idx="1">
        <a:scrgbClr r="0" g="0" b="0"/>
      </a:fillRef>
      <a:effectRef idx="0">
        <a:scrgbClr r="0" g="0" b="0"/>
      </a:effectRef>
      <a:fontRef idx="minor"/>
    </dgm:style>
  </dgm:styleLbl>
  <dgm:styleLbl name="fgAcc0">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txPr/>
    <dgm:style>
      <a:lnRef idx="2">
        <a:scrgbClr r="0" g="0" b="0"/>
      </a:lnRef>
      <a:fillRef idx="1">
        <a:scrgbClr r="0" g="0" b="0"/>
      </a:fillRef>
      <a:effectRef idx="0">
        <a:scrgbClr r="0" g="0" b="0"/>
      </a:effectRef>
      <a:fontRef idx="minor"/>
    </dgm:style>
  </dgm:styleLbl>
  <dgm:styleLbl name="fgImgPlace1">
    <dgm:scene3d>
      <a:camera prst="orthographicFront"/>
      <a:lightRig rig="threePt" dir="t"/>
    </dgm:scene3d>
    <dgm:txPr/>
    <dgm:style>
      <a:lnRef idx="2">
        <a:scrgbClr r="0" g="0" b="0"/>
      </a:lnRef>
      <a:fillRef idx="1">
        <a:scrgbClr r="0" g="0" b="0"/>
      </a:fillRef>
      <a:effectRef idx="0">
        <a:scrgbClr r="0" g="0" b="0"/>
      </a:effectRef>
      <a:fontRef idx="minor"/>
    </dgm:style>
  </dgm:styleLbl>
  <dgm:styleLbl name="fgShp">
    <dgm:scene3d>
      <a:camera prst="orthographicFront"/>
      <a:lightRig rig="threePt" dir="t"/>
    </dgm:scene3d>
    <dgm:txPr/>
    <dgm:style>
      <a:lnRef idx="2">
        <a:scrgbClr r="0" g="0" b="0"/>
      </a:lnRef>
      <a:fillRef idx="1">
        <a:scrgbClr r="0" g="0" b="0"/>
      </a:fillRef>
      <a:effectRef idx="0">
        <a:scrgbClr r="0" g="0" b="0"/>
      </a:effectRef>
      <a:fontRef idx="minor"/>
    </dgm:style>
  </dgm:styleLbl>
  <dgm:styleLbl name="fgSibTrans2D1">
    <dgm:scene3d>
      <a:camera prst="orthographicFront"/>
      <a:lightRig rig="threePt" dir="t"/>
    </dgm:scene3d>
    <dgm:txPr/>
    <dgm:style>
      <a:lnRef idx="0">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0">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2D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revTx">
    <dgm:scene3d>
      <a:camera prst="orthographicFront"/>
      <a:lightRig rig="threePt" dir="t"/>
    </dgm:scene3d>
    <dgm:txPr/>
    <dgm:style>
      <a:lnRef idx="0">
        <a:scrgbClr r="0" g="0" b="0"/>
      </a:lnRef>
      <a:fillRef idx="0">
        <a:scrgbClr r="0" g="0" b="0"/>
      </a:fillRef>
      <a:effectRef idx="0">
        <a:scrgbClr r="0" g="0" b="0"/>
      </a:effectRef>
      <a:fontRef idx="minor"/>
    </dgm:style>
  </dgm:styleLbl>
  <dgm:styleLbl name="sibTrans1D1">
    <dgm:scene3d>
      <a:camera prst="orthographicFront"/>
      <a:lightRig rig="threePt" dir="t"/>
    </dgm:scene3d>
    <dgm:txPr/>
    <dgm:style>
      <a:lnRef idx="1">
        <a:scrgbClr r="0" g="0" b="0"/>
      </a:lnRef>
      <a:fillRef idx="0">
        <a:scrgbClr r="0" g="0" b="0"/>
      </a:fillRef>
      <a:effectRef idx="0">
        <a:scrgbClr r="0" g="0" b="0"/>
      </a:effectRef>
      <a:fontRef idx="minor"/>
    </dgm:style>
  </dgm:styleLbl>
  <dgm:styleLbl name="sibTrans2D1">
    <dgm:scene3d>
      <a:camera prst="orthographicFront"/>
      <a:lightRig rig="threePt" dir="t"/>
    </dgm:scene3d>
    <dgm:txPr/>
    <dgm:style>
      <a:lnRef idx="0">
        <a:scrgbClr r="0" g="0" b="0"/>
      </a:lnRef>
      <a:fillRef idx="1">
        <a:scrgbClr r="0" g="0" b="0"/>
      </a:fillRef>
      <a:effectRef idx="0">
        <a:scrgbClr r="0" g="0" b="0"/>
      </a:effectRef>
      <a:fontRef idx="minor">
        <a:schemeClr val="lt1"/>
      </a:fontRef>
    </dgm:style>
  </dgm:styleLbl>
  <dgm:styleLbl name="solidAlign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txPr/>
    <dgm:style>
      <a:lnRef idx="1">
        <a:scrgbClr r="0" g="0" b="0"/>
      </a:lnRef>
      <a:fillRef idx="1">
        <a:scrgbClr r="0" g="0" b="0"/>
      </a:fillRef>
      <a:effectRef idx="0">
        <a:scrgbClr r="0" g="0" b="0"/>
      </a:effectRef>
      <a:fontRef idx="minor"/>
    </dgm:style>
  </dgm:styleLbl>
  <dgm:styleLbl name="trBgShp">
    <dgm:scene3d>
      <a:camera prst="orthographicFront"/>
      <a:lightRig rig="threePt" dir="t"/>
    </dgm:scene3d>
    <dgm:txPr/>
    <dgm:style>
      <a:lnRef idx="0">
        <a:scrgbClr r="0" g="0" b="0"/>
      </a:lnRef>
      <a:fillRef idx="1">
        <a:scrgbClr r="0" g="0" b="0"/>
      </a:fillRef>
      <a:effectRef idx="0">
        <a:scrgbClr r="0" g="0" b="0"/>
      </a:effectRef>
      <a:fontRef idx="minor"/>
    </dgm:style>
  </dgm:styleLbl>
  <dgm:styleLbl name="vennNode1">
    <dgm:scene3d>
      <a:camera prst="orthographicFront"/>
      <a:lightRig rig="threePt" dir="t"/>
    </dgm:scene3d>
    <dgm:txPr/>
    <dgm:style>
      <a:lnRef idx="2">
        <a:scrgbClr r="0" g="0" b="0"/>
      </a:lnRef>
      <a:fillRef idx="1">
        <a:scrgbClr r="0" g="0" b="0"/>
      </a:fillRef>
      <a:effectRef idx="0">
        <a:scrgbClr r="0" g="0" b="0"/>
      </a:effectRef>
      <a:fontRef idx="minor">
        <a:schemeClr val="tx1"/>
      </a:fontRef>
    </dgm:style>
  </dgm:styleLbl>
</dgm:styleDef>
</file>

<file path=ppt/media/>
</file>

<file path=ppt/media/image1.png>
</file>

<file path=ppt/media/image2.png>
</file>

<file path=ppt/media/image3.png>
</file>

<file path=ppt/media/image4.pn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3078290" cy="513492"/>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4023812" y="0"/>
            <a:ext cx="3078290" cy="513492"/>
          </a:xfrm>
          <a:prstGeom prst="rect">
            <a:avLst/>
          </a:prstGeom>
        </p:spPr>
        <p:txBody>
          <a:bodyPr vert="horz" lIns="91440" tIns="45720" rIns="91440" bIns="45720" rtlCol="0"/>
          <a:lstStyle>
            <a:lvl1pPr algn="r">
              <a:defRPr sz="1200"/>
            </a:lvl1pPr>
          </a:lstStyle>
          <a:p>
            <a:fld id="{D2A48B96-639E-45A3-A0BA-2464DFDB1FAA}"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481584" y="1279287"/>
            <a:ext cx="6140577" cy="3454075"/>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710375" y="4925254"/>
            <a:ext cx="5682996" cy="4029754"/>
          </a:xfrm>
          <a:prstGeom prst="rect">
            <a:avLst/>
          </a:prstGeom>
        </p:spPr>
        <p:txBody>
          <a:bodyPr vert="horz" lIns="91440" tIns="45720" rIns="91440" bIns="45720" rtlCol="0"/>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6" name="页脚占位符 5"/>
          <p:cNvSpPr>
            <a:spLocks noGrp="1"/>
          </p:cNvSpPr>
          <p:nvPr>
            <p:ph type="ftr" sz="quarter" idx="4"/>
          </p:nvPr>
        </p:nvSpPr>
        <p:spPr>
          <a:xfrm>
            <a:off x="0" y="9720804"/>
            <a:ext cx="3078290" cy="513491"/>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4023812" y="9720804"/>
            <a:ext cx="3078290" cy="513491"/>
          </a:xfrm>
          <a:prstGeom prst="rect">
            <a:avLst/>
          </a:prstGeom>
        </p:spPr>
        <p:txBody>
          <a:bodyPr vert="horz" lIns="91440" tIns="45720" rIns="91440" bIns="45720" rtlCol="0" anchor="b"/>
          <a:lstStyle>
            <a:lvl1pPr algn="r">
              <a:defRPr sz="1200"/>
            </a:lvl1pPr>
          </a:lstStyle>
          <a:p>
            <a:fld id="{A6837353-30EB-4A48-80EB-173D804AEFBD}"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4097" name="幻灯片图像占位符 1"/>
          <p:cNvSpPr>
            <a:spLocks noGrp="1" noRot="1" noChangeAspect="1"/>
          </p:cNvSpPr>
          <p:nvPr>
            <p:ph type="sldImg"/>
          </p:nvPr>
        </p:nvSpPr>
        <p:spPr/>
      </p:sp>
      <p:sp>
        <p:nvSpPr>
          <p:cNvPr id="4098" name="备注占位符 2"/>
          <p:cNvSpPr>
            <a:spLocks noGrp="1"/>
          </p:cNvSpPr>
          <p:nvPr>
            <p:ph type="body"/>
          </p:nvPr>
        </p:nvSpPr>
        <p:spPr/>
        <p:txBody>
          <a:bodyPr lIns="91440" tIns="45720" rIns="91440" bIns="45720" anchor="t"/>
          <a:p>
            <a:pPr lvl="0"/>
            <a:endParaRPr lang="zh-CN" altLang="en-US"/>
          </a:p>
        </p:txBody>
      </p:sp>
      <p:sp>
        <p:nvSpPr>
          <p:cNvPr id="4099" name="灯片编号占位符 3"/>
          <p:cNvSpPr>
            <a:spLocks noGrp="1"/>
          </p:cNvSpPr>
          <p:nvPr>
            <p:ph type="sldNum" sz="quarter"/>
          </p:nvPr>
        </p:nvSpPr>
        <p:spPr>
          <a:xfrm>
            <a:off x="3884613" y="8685213"/>
            <a:ext cx="2971800" cy="458787"/>
          </a:xfrm>
          <a:prstGeom prst="rect">
            <a:avLst/>
          </a:prstGeom>
          <a:noFill/>
          <a:ln w="9525">
            <a:noFill/>
          </a:ln>
        </p:spPr>
        <p:txBody>
          <a:bodyPr lIns="91440" tIns="45720" rIns="91440" bIns="45720" anchor="b"/>
          <a:p>
            <a:pPr lvl="0" indent="0" algn="r"/>
            <a:fld id="{9A0DB2DC-4C9A-4742-B13C-FB6460FD3503}" type="slidenum">
              <a:rPr lang="zh-CN" altLang="en-US" sz="1200"/>
            </a:fld>
            <a:endParaRPr lang="zh-CN" altLang="en-US" sz="120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8193" name="幻灯片图像占位符 1"/>
          <p:cNvSpPr>
            <a:spLocks noGrp="1" noRot="1" noChangeAspect="1"/>
          </p:cNvSpPr>
          <p:nvPr>
            <p:ph type="sldImg"/>
          </p:nvPr>
        </p:nvSpPr>
        <p:spPr/>
      </p:sp>
      <p:sp>
        <p:nvSpPr>
          <p:cNvPr id="8194" name="备注占位符 2"/>
          <p:cNvSpPr>
            <a:spLocks noGrp="1"/>
          </p:cNvSpPr>
          <p:nvPr>
            <p:ph type="body"/>
          </p:nvPr>
        </p:nvSpPr>
        <p:spPr/>
        <p:txBody>
          <a:bodyPr lIns="91440" tIns="45720" rIns="91440" bIns="45720" anchor="t"/>
          <a:p>
            <a:pPr lvl="0"/>
            <a:endParaRPr lang="zh-CN" altLang="en-US" dirty="0"/>
          </a:p>
        </p:txBody>
      </p:sp>
      <p:sp>
        <p:nvSpPr>
          <p:cNvPr id="8195" name="灯片编号占位符 3"/>
          <p:cNvSpPr>
            <a:spLocks noGrp="1"/>
          </p:cNvSpPr>
          <p:nvPr>
            <p:ph type="sldNum" sz="quarter"/>
          </p:nvPr>
        </p:nvSpPr>
        <p:spPr>
          <a:xfrm>
            <a:off x="3884613" y="8685213"/>
            <a:ext cx="2971800" cy="458787"/>
          </a:xfrm>
          <a:prstGeom prst="rect">
            <a:avLst/>
          </a:prstGeom>
          <a:noFill/>
          <a:ln w="9525">
            <a:noFill/>
          </a:ln>
        </p:spPr>
        <p:txBody>
          <a:bodyPr lIns="91440" tIns="45720" rIns="91440" bIns="45720" anchor="b"/>
          <a:p>
            <a:pPr lvl="0" indent="0" algn="r"/>
            <a:fld id="{9A0DB2DC-4C9A-4742-B13C-FB6460FD3503}" type="slidenum">
              <a:rPr lang="zh-CN" altLang="en-US" sz="1200"/>
            </a:fld>
            <a:endParaRPr lang="zh-CN" altLang="en-US" sz="1200"/>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2529" name="幻灯片图像占位符 1"/>
          <p:cNvSpPr>
            <a:spLocks noGrp="1" noRot="1" noChangeAspect="1"/>
          </p:cNvSpPr>
          <p:nvPr>
            <p:ph type="sldImg"/>
          </p:nvPr>
        </p:nvSpPr>
        <p:spPr/>
      </p:sp>
      <p:sp>
        <p:nvSpPr>
          <p:cNvPr id="22530" name="备注占位符 2"/>
          <p:cNvSpPr>
            <a:spLocks noGrp="1"/>
          </p:cNvSpPr>
          <p:nvPr>
            <p:ph type="body"/>
          </p:nvPr>
        </p:nvSpPr>
        <p:spPr/>
        <p:txBody>
          <a:bodyPr lIns="91440" tIns="45720" rIns="91440" bIns="45720" anchor="t"/>
          <a:p>
            <a:pPr lvl="0"/>
            <a:endParaRPr lang="zh-CN" altLang="en-US"/>
          </a:p>
        </p:txBody>
      </p:sp>
      <p:sp>
        <p:nvSpPr>
          <p:cNvPr id="22531" name="灯片编号占位符 3"/>
          <p:cNvSpPr>
            <a:spLocks noGrp="1"/>
          </p:cNvSpPr>
          <p:nvPr>
            <p:ph type="sldNum" sz="quarter"/>
          </p:nvPr>
        </p:nvSpPr>
        <p:spPr>
          <a:xfrm>
            <a:off x="3884613" y="8685213"/>
            <a:ext cx="2971800" cy="458787"/>
          </a:xfrm>
          <a:prstGeom prst="rect">
            <a:avLst/>
          </a:prstGeom>
          <a:noFill/>
          <a:ln w="9525">
            <a:noFill/>
          </a:ln>
        </p:spPr>
        <p:txBody>
          <a:bodyPr lIns="91440" tIns="45720" rIns="91440" bIns="45720" anchor="b"/>
          <a:p>
            <a:pPr lvl="0" indent="0" algn="r"/>
            <a:fld id="{9A0DB2DC-4C9A-4742-B13C-FB6460FD3503}" type="slidenum">
              <a:rPr lang="zh-CN" altLang="en-US" sz="1200"/>
            </a:fld>
            <a:endParaRPr lang="zh-CN" altLang="en-US" sz="1200"/>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smtClean="0"/>
              <a:t>单击此处编辑母版标题样式</a:t>
            </a:r>
            <a:endParaRPr lang="zh-CN" altLang="en-US"/>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smtClean="0"/>
              <a:t>单击此处编辑母版副标题样式</a:t>
            </a:r>
            <a:endParaRPr lang="zh-CN" altLang="en-US"/>
          </a:p>
        </p:txBody>
      </p:sp>
      <p:sp>
        <p:nvSpPr>
          <p:cNvPr id="4" name="日期占位符 3"/>
          <p:cNvSpPr>
            <a:spLocks noGrp="1"/>
          </p:cNvSpPr>
          <p:nvPr>
            <p:ph type="dt" sz="half" idx="10"/>
          </p:nvPr>
        </p:nvSpPr>
        <p:spPr/>
        <p:txBody>
          <a:bodyPr/>
          <a:lstStyle/>
          <a:p>
            <a:fld id="{82F288E0-7875-42C4-84C8-98DBBD3BF4D2}"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7D9BB5D0-35E4-459D-AEF3-FE4D7C45CC19}" type="slidenum">
              <a:rPr lang="zh-CN" altLang="en-US" smtClean="0"/>
            </a:fld>
            <a:endParaRPr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objOnly" preserve="1">
  <p:cSld name="内容">
    <p:spTree>
      <p:nvGrpSpPr>
        <p:cNvPr id="1" name=""/>
        <p:cNvGrpSpPr/>
        <p:nvPr/>
      </p:nvGrpSpPr>
      <p:grpSpPr>
        <a:xfrm>
          <a:off x="0" y="0"/>
          <a:ext cx="0" cy="0"/>
          <a:chOff x="0" y="0"/>
          <a:chExt cx="0" cy="0"/>
        </a:xfrm>
      </p:grpSpPr>
      <p:sp>
        <p:nvSpPr>
          <p:cNvPr id="2" name="内容占位符 1"/>
          <p:cNvSpPr>
            <a:spLocks noGrp="1"/>
          </p:cNvSpPr>
          <p:nvPr>
            <p:ph/>
          </p:nvPr>
        </p:nvSpPr>
        <p:spPr>
          <a:xfrm>
            <a:off x="838200" y="365125"/>
            <a:ext cx="10515600" cy="581183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3" name="日期占位符 2"/>
          <p:cNvSpPr>
            <a:spLocks noGrp="1"/>
          </p:cNvSpPr>
          <p:nvPr>
            <p:ph type="dt" sz="half" idx="10"/>
          </p:nvPr>
        </p:nvSpPr>
        <p:spPr/>
        <p:txBody>
          <a:bodyPr/>
          <a:lstStyle/>
          <a:p>
            <a:fld id="{82F288E0-7875-42C4-84C8-98DBBD3BF4D2}"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7D9BB5D0-35E4-459D-AEF3-FE4D7C45CC19}" type="slidenum">
              <a:rPr lang="zh-CN" altLang="en-US" smtClean="0"/>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pPr fontAlgn="auto"/>
            <a:r>
              <a:rPr lang="zh-CN" altLang="en-US" strike="noStrike" noProof="1"/>
              <a:t>单击此处编辑母版标题样式</a:t>
            </a:r>
            <a:endParaRPr lang="zh-CN" altLang="en-US" strike="noStrike" noProof="1"/>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fontAlgn="auto"/>
            <a:r>
              <a:rPr lang="zh-CN" altLang="en-US" strike="noStrike" noProof="1"/>
              <a:t>单击此处编辑母版副标题样式</a:t>
            </a:r>
            <a:endParaRPr lang="zh-CN" altLang="en-US" strike="noStrike" noProof="1"/>
          </a:p>
        </p:txBody>
      </p:sp>
      <p:sp>
        <p:nvSpPr>
          <p:cNvPr id="4" name="日期占位符 3"/>
          <p:cNvSpPr>
            <a:spLocks noGrp="1"/>
          </p:cNvSpPr>
          <p:nvPr>
            <p:ph type="dt" sz="half" idx="10"/>
          </p:nvPr>
        </p:nvSpPr>
        <p:spPr/>
        <p:txBody>
          <a:bodyPr/>
          <a:p>
            <a:pPr fontAlgn="auto"/>
            <a:fld id="{92438435-8CB2-455E-96F1-37D124E7F250}" type="datetimeFigureOut">
              <a:rPr lang="zh-CN" altLang="en-US" strike="noStrike" noProof="1" smtClean="0">
                <a:latin typeface="+mn-lt"/>
                <a:ea typeface="+mn-ea"/>
                <a:cs typeface="+mn-cs"/>
              </a:rPr>
            </a:fld>
            <a:endParaRPr lang="zh-CN" altLang="en-US" strike="noStrike" noProof="1"/>
          </a:p>
        </p:txBody>
      </p:sp>
      <p:sp>
        <p:nvSpPr>
          <p:cNvPr id="5" name="页脚占位符 4"/>
          <p:cNvSpPr>
            <a:spLocks noGrp="1"/>
          </p:cNvSpPr>
          <p:nvPr>
            <p:ph type="ftr" sz="quarter" idx="11"/>
          </p:nvPr>
        </p:nvSpPr>
        <p:spPr/>
        <p:txBody>
          <a:bodyPr/>
          <a:p>
            <a:pPr fontAlgn="auto"/>
            <a:endParaRPr lang="zh-CN" altLang="en-US" strike="noStrike" noProof="1"/>
          </a:p>
        </p:txBody>
      </p:sp>
      <p:sp>
        <p:nvSpPr>
          <p:cNvPr id="6" name="灯片编号占位符 5"/>
          <p:cNvSpPr>
            <a:spLocks noGrp="1"/>
          </p:cNvSpPr>
          <p:nvPr>
            <p:ph type="sldNum" sz="quarter" idx="12"/>
          </p:nvPr>
        </p:nvSpPr>
        <p:spPr/>
        <p:txBody>
          <a:bodyPr/>
          <a:p>
            <a:pPr fontAlgn="auto"/>
            <a:fld id="{EFBB52FF-9450-4C97-8D2B-647315B38E50}" type="slidenum">
              <a:rPr lang="zh-CN" altLang="en-US" strike="noStrike" noProof="1" smtClean="0">
                <a:latin typeface="+mn-lt"/>
                <a:ea typeface="+mn-ea"/>
                <a:cs typeface="+mn-cs"/>
              </a:rPr>
            </a:fld>
            <a:endParaRPr lang="zh-CN" altLang="en-US" strike="noStrike" noProof="1"/>
          </a:p>
        </p:txBody>
      </p:sp>
    </p:spTree>
  </p:cSld>
  <p:clrMapOvr>
    <a:masterClrMapping/>
  </p:clrMapOvr>
  <mc:AlternateContent xmlns:mc="http://schemas.openxmlformats.org/markup-compatibility/2006">
    <mc:Choice xmlns:p14="http://schemas.microsoft.com/office/powerpoint/2010/main" Requires="p14">
      <p:transition spd="slow" p14:dur="1750">
        <p:blinds dir="vert"/>
      </p:transition>
    </mc:Choice>
    <mc:Fallback>
      <p:transition spd="slow">
        <p:blinds dir="vert"/>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fontAlgn="auto"/>
            <a:r>
              <a:rPr lang="zh-CN" altLang="en-US" strike="noStrike" noProof="1"/>
              <a:t>单击此处编辑母版标题样式</a:t>
            </a:r>
            <a:endParaRPr lang="zh-CN" altLang="en-US" strike="noStrike" noProof="1"/>
          </a:p>
        </p:txBody>
      </p:sp>
      <p:sp>
        <p:nvSpPr>
          <p:cNvPr id="3" name="内容占位符 2"/>
          <p:cNvSpPr>
            <a:spLocks noGrp="1"/>
          </p:cNvSpPr>
          <p:nvPr>
            <p:ph idx="1"/>
          </p:nvPr>
        </p:nvSpPr>
        <p:spPr/>
        <p:txBody>
          <a:bodyPr/>
          <a:lstStyle/>
          <a:p>
            <a:pPr lvl="0" fontAlgn="auto"/>
            <a:r>
              <a:rPr lang="zh-CN" altLang="en-US" strike="noStrike" noProof="1"/>
              <a:t>单击此处编辑母版文本样式</a:t>
            </a:r>
            <a:endParaRPr lang="zh-CN" altLang="en-US" strike="noStrike" noProof="1"/>
          </a:p>
          <a:p>
            <a:pPr lvl="1" fontAlgn="auto"/>
            <a:r>
              <a:rPr lang="zh-CN" altLang="en-US" strike="noStrike" noProof="1"/>
              <a:t>第二级</a:t>
            </a:r>
            <a:endParaRPr lang="zh-CN" altLang="en-US" strike="noStrike" noProof="1"/>
          </a:p>
          <a:p>
            <a:pPr lvl="2" fontAlgn="auto"/>
            <a:r>
              <a:rPr lang="zh-CN" altLang="en-US" strike="noStrike" noProof="1"/>
              <a:t>第三级</a:t>
            </a:r>
            <a:endParaRPr lang="zh-CN" altLang="en-US" strike="noStrike" noProof="1"/>
          </a:p>
          <a:p>
            <a:pPr lvl="3" fontAlgn="auto"/>
            <a:r>
              <a:rPr lang="zh-CN" altLang="en-US" strike="noStrike" noProof="1"/>
              <a:t>第四级</a:t>
            </a:r>
            <a:endParaRPr lang="zh-CN" altLang="en-US" strike="noStrike" noProof="1"/>
          </a:p>
          <a:p>
            <a:pPr lvl="4" fontAlgn="auto"/>
            <a:r>
              <a:rPr lang="zh-CN" altLang="en-US" strike="noStrike" noProof="1"/>
              <a:t>第五级</a:t>
            </a:r>
            <a:endParaRPr lang="zh-CN" altLang="en-US" strike="noStrike" noProof="1"/>
          </a:p>
        </p:txBody>
      </p:sp>
      <p:sp>
        <p:nvSpPr>
          <p:cNvPr id="4" name="日期占位符 3"/>
          <p:cNvSpPr>
            <a:spLocks noGrp="1"/>
          </p:cNvSpPr>
          <p:nvPr>
            <p:ph type="dt" sz="half" idx="10"/>
          </p:nvPr>
        </p:nvSpPr>
        <p:spPr/>
        <p:txBody>
          <a:bodyPr/>
          <a:p>
            <a:pPr fontAlgn="auto"/>
            <a:fld id="{92438435-8CB2-455E-96F1-37D124E7F250}" type="datetimeFigureOut">
              <a:rPr lang="zh-CN" altLang="en-US" strike="noStrike" noProof="1" smtClean="0">
                <a:latin typeface="+mn-lt"/>
                <a:ea typeface="+mn-ea"/>
                <a:cs typeface="+mn-cs"/>
              </a:rPr>
            </a:fld>
            <a:endParaRPr lang="zh-CN" altLang="en-US" strike="noStrike" noProof="1"/>
          </a:p>
        </p:txBody>
      </p:sp>
      <p:sp>
        <p:nvSpPr>
          <p:cNvPr id="5" name="页脚占位符 4"/>
          <p:cNvSpPr>
            <a:spLocks noGrp="1"/>
          </p:cNvSpPr>
          <p:nvPr>
            <p:ph type="ftr" sz="quarter" idx="11"/>
          </p:nvPr>
        </p:nvSpPr>
        <p:spPr/>
        <p:txBody>
          <a:bodyPr/>
          <a:p>
            <a:pPr fontAlgn="auto"/>
            <a:endParaRPr lang="zh-CN" altLang="en-US" strike="noStrike" noProof="1"/>
          </a:p>
        </p:txBody>
      </p:sp>
      <p:sp>
        <p:nvSpPr>
          <p:cNvPr id="6" name="灯片编号占位符 5"/>
          <p:cNvSpPr>
            <a:spLocks noGrp="1"/>
          </p:cNvSpPr>
          <p:nvPr>
            <p:ph type="sldNum" sz="quarter" idx="12"/>
          </p:nvPr>
        </p:nvSpPr>
        <p:spPr/>
        <p:txBody>
          <a:bodyPr/>
          <a:p>
            <a:pPr fontAlgn="auto"/>
            <a:fld id="{EFBB52FF-9450-4C97-8D2B-647315B38E50}" type="slidenum">
              <a:rPr lang="zh-CN" altLang="en-US" strike="noStrike" noProof="1" smtClean="0">
                <a:latin typeface="+mn-lt"/>
                <a:ea typeface="+mn-ea"/>
                <a:cs typeface="+mn-cs"/>
              </a:rPr>
            </a:fld>
            <a:endParaRPr lang="zh-CN" altLang="en-US" strike="noStrike" noProof="1"/>
          </a:p>
        </p:txBody>
      </p:sp>
    </p:spTree>
  </p:cSld>
  <p:clrMapOvr>
    <a:masterClrMapping/>
  </p:clrMapOvr>
  <mc:AlternateContent xmlns:mc="http://schemas.openxmlformats.org/markup-compatibility/2006">
    <mc:Choice xmlns:p14="http://schemas.microsoft.com/office/powerpoint/2010/main" Requires="p14">
      <p:transition spd="slow" p14:dur="1750">
        <p:blinds dir="vert"/>
      </p:transition>
    </mc:Choice>
    <mc:Fallback>
      <p:transition spd="slow">
        <p:blinds dir="vert"/>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pPr fontAlgn="auto"/>
            <a:r>
              <a:rPr lang="zh-CN" altLang="en-US" strike="noStrike" noProof="1"/>
              <a:t>单击此处编辑母版标题样式</a:t>
            </a:r>
            <a:endParaRPr lang="zh-CN" altLang="en-US" strike="noStrike" noProof="1"/>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fontAlgn="auto"/>
            <a:r>
              <a:rPr lang="zh-CN" altLang="en-US" strike="noStrike" noProof="1"/>
              <a:t>单击此处编辑母版文本样式</a:t>
            </a:r>
            <a:endParaRPr lang="zh-CN" altLang="en-US" strike="noStrike" noProof="1"/>
          </a:p>
        </p:txBody>
      </p:sp>
      <p:sp>
        <p:nvSpPr>
          <p:cNvPr id="4" name="日期占位符 3"/>
          <p:cNvSpPr>
            <a:spLocks noGrp="1"/>
          </p:cNvSpPr>
          <p:nvPr>
            <p:ph type="dt" sz="half" idx="10"/>
          </p:nvPr>
        </p:nvSpPr>
        <p:spPr/>
        <p:txBody>
          <a:bodyPr/>
          <a:p>
            <a:pPr fontAlgn="auto"/>
            <a:fld id="{92438435-8CB2-455E-96F1-37D124E7F250}" type="datetimeFigureOut">
              <a:rPr lang="zh-CN" altLang="en-US" strike="noStrike" noProof="1" smtClean="0">
                <a:latin typeface="+mn-lt"/>
                <a:ea typeface="+mn-ea"/>
                <a:cs typeface="+mn-cs"/>
              </a:rPr>
            </a:fld>
            <a:endParaRPr lang="zh-CN" altLang="en-US" strike="noStrike" noProof="1"/>
          </a:p>
        </p:txBody>
      </p:sp>
      <p:sp>
        <p:nvSpPr>
          <p:cNvPr id="5" name="页脚占位符 4"/>
          <p:cNvSpPr>
            <a:spLocks noGrp="1"/>
          </p:cNvSpPr>
          <p:nvPr>
            <p:ph type="ftr" sz="quarter" idx="11"/>
          </p:nvPr>
        </p:nvSpPr>
        <p:spPr/>
        <p:txBody>
          <a:bodyPr/>
          <a:p>
            <a:pPr fontAlgn="auto"/>
            <a:endParaRPr lang="zh-CN" altLang="en-US" strike="noStrike" noProof="1"/>
          </a:p>
        </p:txBody>
      </p:sp>
      <p:sp>
        <p:nvSpPr>
          <p:cNvPr id="6" name="灯片编号占位符 5"/>
          <p:cNvSpPr>
            <a:spLocks noGrp="1"/>
          </p:cNvSpPr>
          <p:nvPr>
            <p:ph type="sldNum" sz="quarter" idx="12"/>
          </p:nvPr>
        </p:nvSpPr>
        <p:spPr/>
        <p:txBody>
          <a:bodyPr/>
          <a:p>
            <a:pPr fontAlgn="auto"/>
            <a:fld id="{EFBB52FF-9450-4C97-8D2B-647315B38E50}" type="slidenum">
              <a:rPr lang="zh-CN" altLang="en-US" strike="noStrike" noProof="1" smtClean="0">
                <a:latin typeface="+mn-lt"/>
                <a:ea typeface="+mn-ea"/>
                <a:cs typeface="+mn-cs"/>
              </a:rPr>
            </a:fld>
            <a:endParaRPr lang="zh-CN" altLang="en-US" strike="noStrike" noProof="1"/>
          </a:p>
        </p:txBody>
      </p:sp>
    </p:spTree>
  </p:cSld>
  <p:clrMapOvr>
    <a:masterClrMapping/>
  </p:clrMapOvr>
  <mc:AlternateContent xmlns:mc="http://schemas.openxmlformats.org/markup-compatibility/2006">
    <mc:Choice xmlns:p14="http://schemas.microsoft.com/office/powerpoint/2010/main" Requires="p14">
      <p:transition spd="slow" p14:dur="1750">
        <p:blinds dir="vert"/>
      </p:transition>
    </mc:Choice>
    <mc:Fallback>
      <p:transition spd="slow">
        <p:blinds dir="vert"/>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fontAlgn="auto"/>
            <a:r>
              <a:rPr lang="zh-CN" altLang="en-US" strike="noStrike" noProof="1"/>
              <a:t>单击此处编辑母版标题样式</a:t>
            </a:r>
            <a:endParaRPr lang="zh-CN" altLang="en-US" strike="noStrike" noProof="1"/>
          </a:p>
        </p:txBody>
      </p:sp>
      <p:sp>
        <p:nvSpPr>
          <p:cNvPr id="3" name="内容占位符 2"/>
          <p:cNvSpPr>
            <a:spLocks noGrp="1"/>
          </p:cNvSpPr>
          <p:nvPr>
            <p:ph sz="half" idx="1"/>
          </p:nvPr>
        </p:nvSpPr>
        <p:spPr>
          <a:xfrm>
            <a:off x="838200" y="1825625"/>
            <a:ext cx="5181600" cy="4351338"/>
          </a:xfrm>
        </p:spPr>
        <p:txBody>
          <a:bodyPr/>
          <a:lstStyle/>
          <a:p>
            <a:pPr lvl="0" fontAlgn="auto"/>
            <a:r>
              <a:rPr lang="zh-CN" altLang="en-US" strike="noStrike" noProof="1"/>
              <a:t>单击此处编辑母版文本样式</a:t>
            </a:r>
            <a:endParaRPr lang="zh-CN" altLang="en-US" strike="noStrike" noProof="1"/>
          </a:p>
          <a:p>
            <a:pPr lvl="1" fontAlgn="auto"/>
            <a:r>
              <a:rPr lang="zh-CN" altLang="en-US" strike="noStrike" noProof="1"/>
              <a:t>第二级</a:t>
            </a:r>
            <a:endParaRPr lang="zh-CN" altLang="en-US" strike="noStrike" noProof="1"/>
          </a:p>
          <a:p>
            <a:pPr lvl="2" fontAlgn="auto"/>
            <a:r>
              <a:rPr lang="zh-CN" altLang="en-US" strike="noStrike" noProof="1"/>
              <a:t>第三级</a:t>
            </a:r>
            <a:endParaRPr lang="zh-CN" altLang="en-US" strike="noStrike" noProof="1"/>
          </a:p>
          <a:p>
            <a:pPr lvl="3" fontAlgn="auto"/>
            <a:r>
              <a:rPr lang="zh-CN" altLang="en-US" strike="noStrike" noProof="1"/>
              <a:t>第四级</a:t>
            </a:r>
            <a:endParaRPr lang="zh-CN" altLang="en-US" strike="noStrike" noProof="1"/>
          </a:p>
          <a:p>
            <a:pPr lvl="4" fontAlgn="auto"/>
            <a:r>
              <a:rPr lang="zh-CN" altLang="en-US" strike="noStrike" noProof="1"/>
              <a:t>第五级</a:t>
            </a:r>
            <a:endParaRPr lang="zh-CN" altLang="en-US" strike="noStrike" noProof="1"/>
          </a:p>
        </p:txBody>
      </p:sp>
      <p:sp>
        <p:nvSpPr>
          <p:cNvPr id="4" name="内容占位符 3"/>
          <p:cNvSpPr>
            <a:spLocks noGrp="1"/>
          </p:cNvSpPr>
          <p:nvPr>
            <p:ph sz="half" idx="2"/>
          </p:nvPr>
        </p:nvSpPr>
        <p:spPr>
          <a:xfrm>
            <a:off x="6172200" y="1825625"/>
            <a:ext cx="5181600" cy="4351338"/>
          </a:xfrm>
        </p:spPr>
        <p:txBody>
          <a:bodyPr/>
          <a:lstStyle/>
          <a:p>
            <a:pPr lvl="0" fontAlgn="auto"/>
            <a:r>
              <a:rPr lang="zh-CN" altLang="en-US" strike="noStrike" noProof="1"/>
              <a:t>单击此处编辑母版文本样式</a:t>
            </a:r>
            <a:endParaRPr lang="zh-CN" altLang="en-US" strike="noStrike" noProof="1"/>
          </a:p>
          <a:p>
            <a:pPr lvl="1" fontAlgn="auto"/>
            <a:r>
              <a:rPr lang="zh-CN" altLang="en-US" strike="noStrike" noProof="1"/>
              <a:t>第二级</a:t>
            </a:r>
            <a:endParaRPr lang="zh-CN" altLang="en-US" strike="noStrike" noProof="1"/>
          </a:p>
          <a:p>
            <a:pPr lvl="2" fontAlgn="auto"/>
            <a:r>
              <a:rPr lang="zh-CN" altLang="en-US" strike="noStrike" noProof="1"/>
              <a:t>第三级</a:t>
            </a:r>
            <a:endParaRPr lang="zh-CN" altLang="en-US" strike="noStrike" noProof="1"/>
          </a:p>
          <a:p>
            <a:pPr lvl="3" fontAlgn="auto"/>
            <a:r>
              <a:rPr lang="zh-CN" altLang="en-US" strike="noStrike" noProof="1"/>
              <a:t>第四级</a:t>
            </a:r>
            <a:endParaRPr lang="zh-CN" altLang="en-US" strike="noStrike" noProof="1"/>
          </a:p>
          <a:p>
            <a:pPr lvl="4" fontAlgn="auto"/>
            <a:r>
              <a:rPr lang="zh-CN" altLang="en-US" strike="noStrike" noProof="1"/>
              <a:t>第五级</a:t>
            </a:r>
            <a:endParaRPr lang="zh-CN" altLang="en-US" strike="noStrike" noProof="1"/>
          </a:p>
        </p:txBody>
      </p:sp>
      <p:sp>
        <p:nvSpPr>
          <p:cNvPr id="5" name="日期占位符 4"/>
          <p:cNvSpPr>
            <a:spLocks noGrp="1"/>
          </p:cNvSpPr>
          <p:nvPr>
            <p:ph type="dt" sz="half" idx="10"/>
          </p:nvPr>
        </p:nvSpPr>
        <p:spPr/>
        <p:txBody>
          <a:bodyPr/>
          <a:p>
            <a:pPr fontAlgn="auto"/>
            <a:fld id="{92438435-8CB2-455E-96F1-37D124E7F250}" type="datetimeFigureOut">
              <a:rPr lang="zh-CN" altLang="en-US" strike="noStrike" noProof="1" smtClean="0">
                <a:latin typeface="+mn-lt"/>
                <a:ea typeface="+mn-ea"/>
                <a:cs typeface="+mn-cs"/>
              </a:rPr>
            </a:fld>
            <a:endParaRPr lang="zh-CN" altLang="en-US" strike="noStrike" noProof="1"/>
          </a:p>
        </p:txBody>
      </p:sp>
      <p:sp>
        <p:nvSpPr>
          <p:cNvPr id="6" name="页脚占位符 5"/>
          <p:cNvSpPr>
            <a:spLocks noGrp="1"/>
          </p:cNvSpPr>
          <p:nvPr>
            <p:ph type="ftr" sz="quarter" idx="11"/>
          </p:nvPr>
        </p:nvSpPr>
        <p:spPr/>
        <p:txBody>
          <a:bodyPr/>
          <a:p>
            <a:pPr fontAlgn="auto"/>
            <a:endParaRPr lang="zh-CN" altLang="en-US" strike="noStrike" noProof="1"/>
          </a:p>
        </p:txBody>
      </p:sp>
      <p:sp>
        <p:nvSpPr>
          <p:cNvPr id="7" name="灯片编号占位符 6"/>
          <p:cNvSpPr>
            <a:spLocks noGrp="1"/>
          </p:cNvSpPr>
          <p:nvPr>
            <p:ph type="sldNum" sz="quarter" idx="12"/>
          </p:nvPr>
        </p:nvSpPr>
        <p:spPr/>
        <p:txBody>
          <a:bodyPr/>
          <a:p>
            <a:pPr fontAlgn="auto"/>
            <a:fld id="{EFBB52FF-9450-4C97-8D2B-647315B38E50}" type="slidenum">
              <a:rPr lang="zh-CN" altLang="en-US" strike="noStrike" noProof="1" smtClean="0">
                <a:latin typeface="+mn-lt"/>
                <a:ea typeface="+mn-ea"/>
                <a:cs typeface="+mn-cs"/>
              </a:rPr>
            </a:fld>
            <a:endParaRPr lang="zh-CN" altLang="en-US" strike="noStrike" noProof="1"/>
          </a:p>
        </p:txBody>
      </p:sp>
    </p:spTree>
  </p:cSld>
  <p:clrMapOvr>
    <a:masterClrMapping/>
  </p:clrMapOvr>
  <mc:AlternateContent xmlns:mc="http://schemas.openxmlformats.org/markup-compatibility/2006">
    <mc:Choice xmlns:p14="http://schemas.microsoft.com/office/powerpoint/2010/main" Requires="p14">
      <p:transition spd="slow" p14:dur="1750">
        <p:blinds dir="vert"/>
      </p:transition>
    </mc:Choice>
    <mc:Fallback>
      <p:transition spd="slow">
        <p:blinds dir="vert"/>
      </p:transition>
    </mc:Fallback>
  </mc:AlternateContent>
</p:sldLayout>
</file>

<file path=ppt/slideLayouts/slideLayout1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pPr fontAlgn="auto"/>
            <a:r>
              <a:rPr lang="zh-CN" altLang="en-US" strike="noStrike" noProof="1"/>
              <a:t>单击此处编辑母版标题样式</a:t>
            </a:r>
            <a:endParaRPr lang="zh-CN" altLang="en-US" strike="noStrike" noProof="1"/>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fontAlgn="auto"/>
            <a:r>
              <a:rPr lang="zh-CN" altLang="en-US" strike="noStrike" noProof="1"/>
              <a:t>单击此处编辑母版文本样式</a:t>
            </a:r>
            <a:endParaRPr lang="zh-CN" altLang="en-US" strike="noStrike" noProof="1"/>
          </a:p>
        </p:txBody>
      </p:sp>
      <p:sp>
        <p:nvSpPr>
          <p:cNvPr id="4" name="内容占位符 3"/>
          <p:cNvSpPr>
            <a:spLocks noGrp="1"/>
          </p:cNvSpPr>
          <p:nvPr>
            <p:ph sz="half" idx="2"/>
          </p:nvPr>
        </p:nvSpPr>
        <p:spPr>
          <a:xfrm>
            <a:off x="839788" y="2505075"/>
            <a:ext cx="5157787" cy="3684588"/>
          </a:xfrm>
        </p:spPr>
        <p:txBody>
          <a:bodyPr/>
          <a:lstStyle/>
          <a:p>
            <a:pPr lvl="0" fontAlgn="auto"/>
            <a:r>
              <a:rPr lang="zh-CN" altLang="en-US" strike="noStrike" noProof="1"/>
              <a:t>单击此处编辑母版文本样式</a:t>
            </a:r>
            <a:endParaRPr lang="zh-CN" altLang="en-US" strike="noStrike" noProof="1"/>
          </a:p>
          <a:p>
            <a:pPr lvl="1" fontAlgn="auto"/>
            <a:r>
              <a:rPr lang="zh-CN" altLang="en-US" strike="noStrike" noProof="1"/>
              <a:t>第二级</a:t>
            </a:r>
            <a:endParaRPr lang="zh-CN" altLang="en-US" strike="noStrike" noProof="1"/>
          </a:p>
          <a:p>
            <a:pPr lvl="2" fontAlgn="auto"/>
            <a:r>
              <a:rPr lang="zh-CN" altLang="en-US" strike="noStrike" noProof="1"/>
              <a:t>第三级</a:t>
            </a:r>
            <a:endParaRPr lang="zh-CN" altLang="en-US" strike="noStrike" noProof="1"/>
          </a:p>
          <a:p>
            <a:pPr lvl="3" fontAlgn="auto"/>
            <a:r>
              <a:rPr lang="zh-CN" altLang="en-US" strike="noStrike" noProof="1"/>
              <a:t>第四级</a:t>
            </a:r>
            <a:endParaRPr lang="zh-CN" altLang="en-US" strike="noStrike" noProof="1"/>
          </a:p>
          <a:p>
            <a:pPr lvl="4" fontAlgn="auto"/>
            <a:r>
              <a:rPr lang="zh-CN" altLang="en-US" strike="noStrike" noProof="1"/>
              <a:t>第五级</a:t>
            </a:r>
            <a:endParaRPr lang="zh-CN" altLang="en-US" strike="noStrike" noProof="1"/>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fontAlgn="auto"/>
            <a:r>
              <a:rPr lang="zh-CN" altLang="en-US" strike="noStrike" noProof="1"/>
              <a:t>单击此处编辑母版文本样式</a:t>
            </a:r>
            <a:endParaRPr lang="zh-CN" altLang="en-US" strike="noStrike" noProof="1"/>
          </a:p>
        </p:txBody>
      </p:sp>
      <p:sp>
        <p:nvSpPr>
          <p:cNvPr id="6" name="内容占位符 5"/>
          <p:cNvSpPr>
            <a:spLocks noGrp="1"/>
          </p:cNvSpPr>
          <p:nvPr>
            <p:ph sz="quarter" idx="4"/>
          </p:nvPr>
        </p:nvSpPr>
        <p:spPr>
          <a:xfrm>
            <a:off x="6172200" y="2505075"/>
            <a:ext cx="5183188" cy="3684588"/>
          </a:xfrm>
        </p:spPr>
        <p:txBody>
          <a:bodyPr/>
          <a:lstStyle/>
          <a:p>
            <a:pPr lvl="0" fontAlgn="auto"/>
            <a:r>
              <a:rPr lang="zh-CN" altLang="en-US" strike="noStrike" noProof="1"/>
              <a:t>单击此处编辑母版文本样式</a:t>
            </a:r>
            <a:endParaRPr lang="zh-CN" altLang="en-US" strike="noStrike" noProof="1"/>
          </a:p>
          <a:p>
            <a:pPr lvl="1" fontAlgn="auto"/>
            <a:r>
              <a:rPr lang="zh-CN" altLang="en-US" strike="noStrike" noProof="1"/>
              <a:t>第二级</a:t>
            </a:r>
            <a:endParaRPr lang="zh-CN" altLang="en-US" strike="noStrike" noProof="1"/>
          </a:p>
          <a:p>
            <a:pPr lvl="2" fontAlgn="auto"/>
            <a:r>
              <a:rPr lang="zh-CN" altLang="en-US" strike="noStrike" noProof="1"/>
              <a:t>第三级</a:t>
            </a:r>
            <a:endParaRPr lang="zh-CN" altLang="en-US" strike="noStrike" noProof="1"/>
          </a:p>
          <a:p>
            <a:pPr lvl="3" fontAlgn="auto"/>
            <a:r>
              <a:rPr lang="zh-CN" altLang="en-US" strike="noStrike" noProof="1"/>
              <a:t>第四级</a:t>
            </a:r>
            <a:endParaRPr lang="zh-CN" altLang="en-US" strike="noStrike" noProof="1"/>
          </a:p>
          <a:p>
            <a:pPr lvl="4" fontAlgn="auto"/>
            <a:r>
              <a:rPr lang="zh-CN" altLang="en-US" strike="noStrike" noProof="1"/>
              <a:t>第五级</a:t>
            </a:r>
            <a:endParaRPr lang="zh-CN" altLang="en-US" strike="noStrike" noProof="1"/>
          </a:p>
        </p:txBody>
      </p:sp>
      <p:sp>
        <p:nvSpPr>
          <p:cNvPr id="7" name="日期占位符 6"/>
          <p:cNvSpPr>
            <a:spLocks noGrp="1"/>
          </p:cNvSpPr>
          <p:nvPr>
            <p:ph type="dt" sz="half" idx="10"/>
          </p:nvPr>
        </p:nvSpPr>
        <p:spPr/>
        <p:txBody>
          <a:bodyPr/>
          <a:p>
            <a:pPr fontAlgn="auto"/>
            <a:fld id="{92438435-8CB2-455E-96F1-37D124E7F250}" type="datetimeFigureOut">
              <a:rPr lang="zh-CN" altLang="en-US" strike="noStrike" noProof="1" smtClean="0">
                <a:latin typeface="+mn-lt"/>
                <a:ea typeface="+mn-ea"/>
                <a:cs typeface="+mn-cs"/>
              </a:rPr>
            </a:fld>
            <a:endParaRPr lang="zh-CN" altLang="en-US" strike="noStrike" noProof="1"/>
          </a:p>
        </p:txBody>
      </p:sp>
      <p:sp>
        <p:nvSpPr>
          <p:cNvPr id="8" name="页脚占位符 7"/>
          <p:cNvSpPr>
            <a:spLocks noGrp="1"/>
          </p:cNvSpPr>
          <p:nvPr>
            <p:ph type="ftr" sz="quarter" idx="11"/>
          </p:nvPr>
        </p:nvSpPr>
        <p:spPr/>
        <p:txBody>
          <a:bodyPr/>
          <a:p>
            <a:pPr fontAlgn="auto"/>
            <a:endParaRPr lang="zh-CN" altLang="en-US" strike="noStrike" noProof="1"/>
          </a:p>
        </p:txBody>
      </p:sp>
      <p:sp>
        <p:nvSpPr>
          <p:cNvPr id="9" name="灯片编号占位符 8"/>
          <p:cNvSpPr>
            <a:spLocks noGrp="1"/>
          </p:cNvSpPr>
          <p:nvPr>
            <p:ph type="sldNum" sz="quarter" idx="12"/>
          </p:nvPr>
        </p:nvSpPr>
        <p:spPr/>
        <p:txBody>
          <a:bodyPr/>
          <a:p>
            <a:pPr fontAlgn="auto"/>
            <a:fld id="{EFBB52FF-9450-4C97-8D2B-647315B38E50}" type="slidenum">
              <a:rPr lang="zh-CN" altLang="en-US" strike="noStrike" noProof="1" smtClean="0">
                <a:latin typeface="+mn-lt"/>
                <a:ea typeface="+mn-ea"/>
                <a:cs typeface="+mn-cs"/>
              </a:rPr>
            </a:fld>
            <a:endParaRPr lang="zh-CN" altLang="en-US" strike="noStrike" noProof="1"/>
          </a:p>
        </p:txBody>
      </p:sp>
    </p:spTree>
  </p:cSld>
  <p:clrMapOvr>
    <a:masterClrMapping/>
  </p:clrMapOvr>
  <mc:AlternateContent xmlns:mc="http://schemas.openxmlformats.org/markup-compatibility/2006">
    <mc:Choice xmlns:p14="http://schemas.microsoft.com/office/powerpoint/2010/main" Requires="p14">
      <p:transition spd="slow" p14:dur="1750">
        <p:blinds dir="vert"/>
      </p:transition>
    </mc:Choice>
    <mc:Fallback>
      <p:transition spd="slow">
        <p:blinds dir="vert"/>
      </p:transition>
    </mc:Fallback>
  </mc:AlternateContent>
</p:sldLayout>
</file>

<file path=ppt/slideLayouts/slideLayout1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fontAlgn="auto"/>
            <a:r>
              <a:rPr lang="zh-CN" altLang="en-US" strike="noStrike" noProof="1"/>
              <a:t>单击此处编辑母版标题样式</a:t>
            </a:r>
            <a:endParaRPr lang="zh-CN" altLang="en-US" strike="noStrike" noProof="1"/>
          </a:p>
        </p:txBody>
      </p:sp>
      <p:sp>
        <p:nvSpPr>
          <p:cNvPr id="3" name="日期占位符 2"/>
          <p:cNvSpPr>
            <a:spLocks noGrp="1"/>
          </p:cNvSpPr>
          <p:nvPr>
            <p:ph type="dt" sz="half" idx="10"/>
          </p:nvPr>
        </p:nvSpPr>
        <p:spPr/>
        <p:txBody>
          <a:bodyPr/>
          <a:p>
            <a:pPr fontAlgn="auto"/>
            <a:fld id="{92438435-8CB2-455E-96F1-37D124E7F250}" type="datetimeFigureOut">
              <a:rPr lang="zh-CN" altLang="en-US" strike="noStrike" noProof="1" smtClean="0">
                <a:latin typeface="+mn-lt"/>
                <a:ea typeface="+mn-ea"/>
                <a:cs typeface="+mn-cs"/>
              </a:rPr>
            </a:fld>
            <a:endParaRPr lang="zh-CN" altLang="en-US" strike="noStrike" noProof="1"/>
          </a:p>
        </p:txBody>
      </p:sp>
      <p:sp>
        <p:nvSpPr>
          <p:cNvPr id="4" name="页脚占位符 3"/>
          <p:cNvSpPr>
            <a:spLocks noGrp="1"/>
          </p:cNvSpPr>
          <p:nvPr>
            <p:ph type="ftr" sz="quarter" idx="11"/>
          </p:nvPr>
        </p:nvSpPr>
        <p:spPr/>
        <p:txBody>
          <a:bodyPr/>
          <a:p>
            <a:pPr fontAlgn="auto"/>
            <a:endParaRPr lang="zh-CN" altLang="en-US" strike="noStrike" noProof="1"/>
          </a:p>
        </p:txBody>
      </p:sp>
      <p:sp>
        <p:nvSpPr>
          <p:cNvPr id="5" name="灯片编号占位符 4"/>
          <p:cNvSpPr>
            <a:spLocks noGrp="1"/>
          </p:cNvSpPr>
          <p:nvPr>
            <p:ph type="sldNum" sz="quarter" idx="12"/>
          </p:nvPr>
        </p:nvSpPr>
        <p:spPr/>
        <p:txBody>
          <a:bodyPr/>
          <a:p>
            <a:pPr fontAlgn="auto"/>
            <a:fld id="{EFBB52FF-9450-4C97-8D2B-647315B38E50}" type="slidenum">
              <a:rPr lang="zh-CN" altLang="en-US" strike="noStrike" noProof="1" smtClean="0">
                <a:latin typeface="+mn-lt"/>
                <a:ea typeface="+mn-ea"/>
                <a:cs typeface="+mn-cs"/>
              </a:rPr>
            </a:fld>
            <a:endParaRPr lang="zh-CN" altLang="en-US" strike="noStrike" noProof="1"/>
          </a:p>
        </p:txBody>
      </p:sp>
    </p:spTree>
  </p:cSld>
  <p:clrMapOvr>
    <a:masterClrMapping/>
  </p:clrMapOvr>
  <mc:AlternateContent xmlns:mc="http://schemas.openxmlformats.org/markup-compatibility/2006">
    <mc:Choice xmlns:p14="http://schemas.microsoft.com/office/powerpoint/2010/main" Requires="p14">
      <p:transition spd="slow" p14:dur="1750">
        <p:blinds dir="vert"/>
      </p:transition>
    </mc:Choice>
    <mc:Fallback>
      <p:transition spd="slow">
        <p:blinds dir="vert"/>
      </p:transition>
    </mc:Fallback>
  </mc:AlternateContent>
</p:sldLayout>
</file>

<file path=ppt/slideLayouts/slideLayout1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p>
            <a:pPr fontAlgn="auto"/>
            <a:fld id="{92438435-8CB2-455E-96F1-37D124E7F250}" type="datetimeFigureOut">
              <a:rPr lang="zh-CN" altLang="en-US" strike="noStrike" noProof="1" smtClean="0">
                <a:latin typeface="+mn-lt"/>
                <a:ea typeface="+mn-ea"/>
                <a:cs typeface="+mn-cs"/>
              </a:rPr>
            </a:fld>
            <a:endParaRPr lang="zh-CN" altLang="en-US" strike="noStrike" noProof="1"/>
          </a:p>
        </p:txBody>
      </p:sp>
      <p:sp>
        <p:nvSpPr>
          <p:cNvPr id="3" name="页脚占位符 2"/>
          <p:cNvSpPr>
            <a:spLocks noGrp="1"/>
          </p:cNvSpPr>
          <p:nvPr>
            <p:ph type="ftr" sz="quarter" idx="11"/>
          </p:nvPr>
        </p:nvSpPr>
        <p:spPr/>
        <p:txBody>
          <a:bodyPr/>
          <a:p>
            <a:pPr fontAlgn="auto"/>
            <a:endParaRPr lang="zh-CN" altLang="en-US" strike="noStrike" noProof="1"/>
          </a:p>
        </p:txBody>
      </p:sp>
      <p:sp>
        <p:nvSpPr>
          <p:cNvPr id="4" name="灯片编号占位符 3"/>
          <p:cNvSpPr>
            <a:spLocks noGrp="1"/>
          </p:cNvSpPr>
          <p:nvPr>
            <p:ph type="sldNum" sz="quarter" idx="12"/>
          </p:nvPr>
        </p:nvSpPr>
        <p:spPr/>
        <p:txBody>
          <a:bodyPr/>
          <a:p>
            <a:pPr fontAlgn="auto"/>
            <a:fld id="{EFBB52FF-9450-4C97-8D2B-647315B38E50}" type="slidenum">
              <a:rPr lang="zh-CN" altLang="en-US" strike="noStrike" noProof="1" smtClean="0">
                <a:latin typeface="+mn-lt"/>
                <a:ea typeface="+mn-ea"/>
                <a:cs typeface="+mn-cs"/>
              </a:rPr>
            </a:fld>
            <a:endParaRPr lang="zh-CN" altLang="en-US" strike="noStrike" noProof="1"/>
          </a:p>
        </p:txBody>
      </p:sp>
    </p:spTree>
  </p:cSld>
  <p:clrMapOvr>
    <a:masterClrMapping/>
  </p:clrMapOvr>
  <mc:AlternateContent xmlns:mc="http://schemas.openxmlformats.org/markup-compatibility/2006">
    <mc:Choice xmlns:p14="http://schemas.microsoft.com/office/powerpoint/2010/main" Requires="p14">
      <p:transition spd="slow" p14:dur="1750">
        <p:blinds dir="vert"/>
      </p:transition>
    </mc:Choice>
    <mc:Fallback>
      <p:transition spd="slow">
        <p:blinds dir="vert"/>
      </p:transition>
    </mc:Fallback>
  </mc:AlternateContent>
</p:sldLayout>
</file>

<file path=ppt/slideLayouts/slideLayout1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pPr fontAlgn="auto"/>
            <a:r>
              <a:rPr lang="zh-CN" altLang="en-US" strike="noStrike" noProof="1"/>
              <a:t>单击此处编辑母版标题样式</a:t>
            </a:r>
            <a:endParaRPr lang="zh-CN" altLang="en-US" strike="noStrike" noProof="1"/>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fontAlgn="auto"/>
            <a:r>
              <a:rPr lang="zh-CN" altLang="en-US" strike="noStrike" noProof="1"/>
              <a:t>单击此处编辑母版文本样式</a:t>
            </a:r>
            <a:endParaRPr lang="zh-CN" altLang="en-US" strike="noStrike" noProof="1"/>
          </a:p>
          <a:p>
            <a:pPr lvl="1" fontAlgn="auto"/>
            <a:r>
              <a:rPr lang="zh-CN" altLang="en-US" strike="noStrike" noProof="1"/>
              <a:t>第二级</a:t>
            </a:r>
            <a:endParaRPr lang="zh-CN" altLang="en-US" strike="noStrike" noProof="1"/>
          </a:p>
          <a:p>
            <a:pPr lvl="2" fontAlgn="auto"/>
            <a:r>
              <a:rPr lang="zh-CN" altLang="en-US" strike="noStrike" noProof="1"/>
              <a:t>第三级</a:t>
            </a:r>
            <a:endParaRPr lang="zh-CN" altLang="en-US" strike="noStrike" noProof="1"/>
          </a:p>
          <a:p>
            <a:pPr lvl="3" fontAlgn="auto"/>
            <a:r>
              <a:rPr lang="zh-CN" altLang="en-US" strike="noStrike" noProof="1"/>
              <a:t>第四级</a:t>
            </a:r>
            <a:endParaRPr lang="zh-CN" altLang="en-US" strike="noStrike" noProof="1"/>
          </a:p>
          <a:p>
            <a:pPr lvl="4" fontAlgn="auto"/>
            <a:r>
              <a:rPr lang="zh-CN" altLang="en-US" strike="noStrike" noProof="1"/>
              <a:t>第五级</a:t>
            </a:r>
            <a:endParaRPr lang="zh-CN" altLang="en-US" strike="noStrike" noProof="1"/>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fontAlgn="auto"/>
            <a:r>
              <a:rPr lang="zh-CN" altLang="en-US" strike="noStrike" noProof="1"/>
              <a:t>单击此处编辑母版文本样式</a:t>
            </a:r>
            <a:endParaRPr lang="zh-CN" altLang="en-US" strike="noStrike" noProof="1"/>
          </a:p>
        </p:txBody>
      </p:sp>
      <p:sp>
        <p:nvSpPr>
          <p:cNvPr id="5" name="日期占位符 4"/>
          <p:cNvSpPr>
            <a:spLocks noGrp="1"/>
          </p:cNvSpPr>
          <p:nvPr>
            <p:ph type="dt" sz="half" idx="10"/>
          </p:nvPr>
        </p:nvSpPr>
        <p:spPr/>
        <p:txBody>
          <a:bodyPr/>
          <a:p>
            <a:pPr fontAlgn="auto"/>
            <a:fld id="{92438435-8CB2-455E-96F1-37D124E7F250}" type="datetimeFigureOut">
              <a:rPr lang="zh-CN" altLang="en-US" strike="noStrike" noProof="1" smtClean="0">
                <a:latin typeface="+mn-lt"/>
                <a:ea typeface="+mn-ea"/>
                <a:cs typeface="+mn-cs"/>
              </a:rPr>
            </a:fld>
            <a:endParaRPr lang="zh-CN" altLang="en-US" strike="noStrike" noProof="1"/>
          </a:p>
        </p:txBody>
      </p:sp>
      <p:sp>
        <p:nvSpPr>
          <p:cNvPr id="6" name="页脚占位符 5"/>
          <p:cNvSpPr>
            <a:spLocks noGrp="1"/>
          </p:cNvSpPr>
          <p:nvPr>
            <p:ph type="ftr" sz="quarter" idx="11"/>
          </p:nvPr>
        </p:nvSpPr>
        <p:spPr/>
        <p:txBody>
          <a:bodyPr/>
          <a:p>
            <a:pPr fontAlgn="auto"/>
            <a:endParaRPr lang="zh-CN" altLang="en-US" strike="noStrike" noProof="1"/>
          </a:p>
        </p:txBody>
      </p:sp>
      <p:sp>
        <p:nvSpPr>
          <p:cNvPr id="7" name="灯片编号占位符 6"/>
          <p:cNvSpPr>
            <a:spLocks noGrp="1"/>
          </p:cNvSpPr>
          <p:nvPr>
            <p:ph type="sldNum" sz="quarter" idx="12"/>
          </p:nvPr>
        </p:nvSpPr>
        <p:spPr/>
        <p:txBody>
          <a:bodyPr/>
          <a:p>
            <a:pPr fontAlgn="auto"/>
            <a:fld id="{EFBB52FF-9450-4C97-8D2B-647315B38E50}" type="slidenum">
              <a:rPr lang="zh-CN" altLang="en-US" strike="noStrike" noProof="1" smtClean="0">
                <a:latin typeface="+mn-lt"/>
                <a:ea typeface="+mn-ea"/>
                <a:cs typeface="+mn-cs"/>
              </a:rPr>
            </a:fld>
            <a:endParaRPr lang="zh-CN" altLang="en-US" strike="noStrike" noProof="1"/>
          </a:p>
        </p:txBody>
      </p:sp>
    </p:spTree>
  </p:cSld>
  <p:clrMapOvr>
    <a:masterClrMapping/>
  </p:clrMapOvr>
  <mc:AlternateContent xmlns:mc="http://schemas.openxmlformats.org/markup-compatibility/2006">
    <mc:Choice xmlns:p14="http://schemas.microsoft.com/office/powerpoint/2010/main" Requires="p14">
      <p:transition spd="slow" p14:dur="1750">
        <p:blinds dir="vert"/>
      </p:transition>
    </mc:Choice>
    <mc:Fallback>
      <p:transition spd="slow">
        <p:blinds dir="vert"/>
      </p:transition>
    </mc:Fallback>
  </mc:AlternateContent>
</p:sldLayout>
</file>

<file path=ppt/slideLayouts/slideLayout1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pPr fontAlgn="auto"/>
            <a:r>
              <a:rPr lang="zh-CN" altLang="en-US" strike="noStrike" noProof="1"/>
              <a:t>单击此处编辑母版标题样式</a:t>
            </a:r>
            <a:endParaRPr lang="zh-CN" altLang="en-US" strike="noStrike" noProof="1"/>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fontAlgn="auto"/>
            <a:endParaRPr lang="zh-CN" altLang="en-US" strike="noStrike" noProof="1"/>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fontAlgn="auto"/>
            <a:r>
              <a:rPr lang="zh-CN" altLang="en-US" strike="noStrike" noProof="1"/>
              <a:t>单击此处编辑母版文本样式</a:t>
            </a:r>
            <a:endParaRPr lang="zh-CN" altLang="en-US" strike="noStrike" noProof="1"/>
          </a:p>
        </p:txBody>
      </p:sp>
      <p:sp>
        <p:nvSpPr>
          <p:cNvPr id="5" name="日期占位符 4"/>
          <p:cNvSpPr>
            <a:spLocks noGrp="1"/>
          </p:cNvSpPr>
          <p:nvPr>
            <p:ph type="dt" sz="half" idx="10"/>
          </p:nvPr>
        </p:nvSpPr>
        <p:spPr/>
        <p:txBody>
          <a:bodyPr/>
          <a:p>
            <a:pPr fontAlgn="auto"/>
            <a:fld id="{92438435-8CB2-455E-96F1-37D124E7F250}" type="datetimeFigureOut">
              <a:rPr lang="zh-CN" altLang="en-US" strike="noStrike" noProof="1" smtClean="0">
                <a:latin typeface="+mn-lt"/>
                <a:ea typeface="+mn-ea"/>
                <a:cs typeface="+mn-cs"/>
              </a:rPr>
            </a:fld>
            <a:endParaRPr lang="zh-CN" altLang="en-US" strike="noStrike" noProof="1"/>
          </a:p>
        </p:txBody>
      </p:sp>
      <p:sp>
        <p:nvSpPr>
          <p:cNvPr id="6" name="页脚占位符 5"/>
          <p:cNvSpPr>
            <a:spLocks noGrp="1"/>
          </p:cNvSpPr>
          <p:nvPr>
            <p:ph type="ftr" sz="quarter" idx="11"/>
          </p:nvPr>
        </p:nvSpPr>
        <p:spPr/>
        <p:txBody>
          <a:bodyPr/>
          <a:p>
            <a:pPr fontAlgn="auto"/>
            <a:endParaRPr lang="zh-CN" altLang="en-US" strike="noStrike" noProof="1"/>
          </a:p>
        </p:txBody>
      </p:sp>
      <p:sp>
        <p:nvSpPr>
          <p:cNvPr id="7" name="灯片编号占位符 6"/>
          <p:cNvSpPr>
            <a:spLocks noGrp="1"/>
          </p:cNvSpPr>
          <p:nvPr>
            <p:ph type="sldNum" sz="quarter" idx="12"/>
          </p:nvPr>
        </p:nvSpPr>
        <p:spPr/>
        <p:txBody>
          <a:bodyPr/>
          <a:p>
            <a:pPr fontAlgn="auto"/>
            <a:fld id="{EFBB52FF-9450-4C97-8D2B-647315B38E50}" type="slidenum">
              <a:rPr lang="zh-CN" altLang="en-US" strike="noStrike" noProof="1" smtClean="0">
                <a:latin typeface="+mn-lt"/>
                <a:ea typeface="+mn-ea"/>
                <a:cs typeface="+mn-cs"/>
              </a:rPr>
            </a:fld>
            <a:endParaRPr lang="zh-CN" altLang="en-US" strike="noStrike" noProof="1"/>
          </a:p>
        </p:txBody>
      </p:sp>
    </p:spTree>
  </p:cSld>
  <p:clrMapOvr>
    <a:masterClrMapping/>
  </p:clrMapOvr>
  <mc:AlternateContent xmlns:mc="http://schemas.openxmlformats.org/markup-compatibility/2006">
    <mc:Choice xmlns:p14="http://schemas.microsoft.com/office/powerpoint/2010/main" Requires="p14">
      <p:transition spd="slow" p14:dur="1750">
        <p:blinds dir="vert"/>
      </p:transition>
    </mc:Choice>
    <mc:Fallback>
      <p:transition spd="slow">
        <p:blinds dir="vert"/>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idx="1"/>
          </p:nvPr>
        </p:nvSpPr>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82F288E0-7875-42C4-84C8-98DBBD3BF4D2}"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7D9BB5D0-35E4-459D-AEF3-FE4D7C45CC19}" type="slidenum">
              <a:rPr lang="zh-CN" altLang="en-US" smtClean="0"/>
            </a:fld>
            <a:endParaRPr lang="zh-CN" altLang="en-US"/>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fontAlgn="auto"/>
            <a:r>
              <a:rPr lang="zh-CN" altLang="en-US" strike="noStrike" noProof="1"/>
              <a:t>单击此处编辑母版标题样式</a:t>
            </a:r>
            <a:endParaRPr lang="zh-CN" altLang="en-US" strike="noStrike" noProof="1"/>
          </a:p>
        </p:txBody>
      </p:sp>
      <p:sp>
        <p:nvSpPr>
          <p:cNvPr id="3" name="竖排文字占位符 2"/>
          <p:cNvSpPr>
            <a:spLocks noGrp="1"/>
          </p:cNvSpPr>
          <p:nvPr>
            <p:ph type="body" orient="vert" idx="1"/>
          </p:nvPr>
        </p:nvSpPr>
        <p:spPr/>
        <p:txBody>
          <a:bodyPr vert="eaVert"/>
          <a:lstStyle/>
          <a:p>
            <a:pPr lvl="0" fontAlgn="auto"/>
            <a:r>
              <a:rPr lang="zh-CN" altLang="en-US" strike="noStrike" noProof="1"/>
              <a:t>单击此处编辑母版文本样式</a:t>
            </a:r>
            <a:endParaRPr lang="zh-CN" altLang="en-US" strike="noStrike" noProof="1"/>
          </a:p>
          <a:p>
            <a:pPr lvl="1" fontAlgn="auto"/>
            <a:r>
              <a:rPr lang="zh-CN" altLang="en-US" strike="noStrike" noProof="1"/>
              <a:t>第二级</a:t>
            </a:r>
            <a:endParaRPr lang="zh-CN" altLang="en-US" strike="noStrike" noProof="1"/>
          </a:p>
          <a:p>
            <a:pPr lvl="2" fontAlgn="auto"/>
            <a:r>
              <a:rPr lang="zh-CN" altLang="en-US" strike="noStrike" noProof="1"/>
              <a:t>第三级</a:t>
            </a:r>
            <a:endParaRPr lang="zh-CN" altLang="en-US" strike="noStrike" noProof="1"/>
          </a:p>
          <a:p>
            <a:pPr lvl="3" fontAlgn="auto"/>
            <a:r>
              <a:rPr lang="zh-CN" altLang="en-US" strike="noStrike" noProof="1"/>
              <a:t>第四级</a:t>
            </a:r>
            <a:endParaRPr lang="zh-CN" altLang="en-US" strike="noStrike" noProof="1"/>
          </a:p>
          <a:p>
            <a:pPr lvl="4" fontAlgn="auto"/>
            <a:r>
              <a:rPr lang="zh-CN" altLang="en-US" strike="noStrike" noProof="1"/>
              <a:t>第五级</a:t>
            </a:r>
            <a:endParaRPr lang="zh-CN" altLang="en-US" strike="noStrike" noProof="1"/>
          </a:p>
        </p:txBody>
      </p:sp>
      <p:sp>
        <p:nvSpPr>
          <p:cNvPr id="4" name="日期占位符 3"/>
          <p:cNvSpPr>
            <a:spLocks noGrp="1"/>
          </p:cNvSpPr>
          <p:nvPr>
            <p:ph type="dt" sz="half" idx="10"/>
          </p:nvPr>
        </p:nvSpPr>
        <p:spPr/>
        <p:txBody>
          <a:bodyPr/>
          <a:p>
            <a:pPr fontAlgn="auto"/>
            <a:fld id="{92438435-8CB2-455E-96F1-37D124E7F250}" type="datetimeFigureOut">
              <a:rPr lang="zh-CN" altLang="en-US" strike="noStrike" noProof="1" smtClean="0">
                <a:latin typeface="+mn-lt"/>
                <a:ea typeface="+mn-ea"/>
                <a:cs typeface="+mn-cs"/>
              </a:rPr>
            </a:fld>
            <a:endParaRPr lang="zh-CN" altLang="en-US" strike="noStrike" noProof="1"/>
          </a:p>
        </p:txBody>
      </p:sp>
      <p:sp>
        <p:nvSpPr>
          <p:cNvPr id="5" name="页脚占位符 4"/>
          <p:cNvSpPr>
            <a:spLocks noGrp="1"/>
          </p:cNvSpPr>
          <p:nvPr>
            <p:ph type="ftr" sz="quarter" idx="11"/>
          </p:nvPr>
        </p:nvSpPr>
        <p:spPr/>
        <p:txBody>
          <a:bodyPr/>
          <a:p>
            <a:pPr fontAlgn="auto"/>
            <a:endParaRPr lang="zh-CN" altLang="en-US" strike="noStrike" noProof="1"/>
          </a:p>
        </p:txBody>
      </p:sp>
      <p:sp>
        <p:nvSpPr>
          <p:cNvPr id="6" name="灯片编号占位符 5"/>
          <p:cNvSpPr>
            <a:spLocks noGrp="1"/>
          </p:cNvSpPr>
          <p:nvPr>
            <p:ph type="sldNum" sz="quarter" idx="12"/>
          </p:nvPr>
        </p:nvSpPr>
        <p:spPr/>
        <p:txBody>
          <a:bodyPr/>
          <a:p>
            <a:pPr fontAlgn="auto"/>
            <a:fld id="{EFBB52FF-9450-4C97-8D2B-647315B38E50}" type="slidenum">
              <a:rPr lang="zh-CN" altLang="en-US" strike="noStrike" noProof="1" smtClean="0">
                <a:latin typeface="+mn-lt"/>
                <a:ea typeface="+mn-ea"/>
                <a:cs typeface="+mn-cs"/>
              </a:rPr>
            </a:fld>
            <a:endParaRPr lang="zh-CN" altLang="en-US" strike="noStrike" noProof="1"/>
          </a:p>
        </p:txBody>
      </p:sp>
    </p:spTree>
  </p:cSld>
  <p:clrMapOvr>
    <a:masterClrMapping/>
  </p:clrMapOvr>
  <mc:AlternateContent xmlns:mc="http://schemas.openxmlformats.org/markup-compatibility/2006">
    <mc:Choice xmlns:p14="http://schemas.microsoft.com/office/powerpoint/2010/main" Requires="p14">
      <p:transition spd="slow" p14:dur="1750">
        <p:blinds dir="vert"/>
      </p:transition>
    </mc:Choice>
    <mc:Fallback>
      <p:transition spd="slow">
        <p:blinds dir="vert"/>
      </p:transition>
    </mc:Fallback>
  </mc:AlternateContent>
</p:sldLayout>
</file>

<file path=ppt/slideLayouts/slideLayout21.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pPr fontAlgn="auto"/>
            <a:r>
              <a:rPr lang="zh-CN" altLang="en-US" strike="noStrike" noProof="1"/>
              <a:t>单击此处编辑母版标题样式</a:t>
            </a:r>
            <a:endParaRPr lang="zh-CN" altLang="en-US" strike="noStrike" noProof="1"/>
          </a:p>
        </p:txBody>
      </p:sp>
      <p:sp>
        <p:nvSpPr>
          <p:cNvPr id="3" name="竖排文字占位符 2"/>
          <p:cNvSpPr>
            <a:spLocks noGrp="1"/>
          </p:cNvSpPr>
          <p:nvPr>
            <p:ph type="body" orient="vert" idx="1"/>
          </p:nvPr>
        </p:nvSpPr>
        <p:spPr>
          <a:xfrm>
            <a:off x="838200" y="365125"/>
            <a:ext cx="7734300" cy="5811838"/>
          </a:xfrm>
        </p:spPr>
        <p:txBody>
          <a:bodyPr vert="eaVert"/>
          <a:lstStyle/>
          <a:p>
            <a:pPr lvl="0" fontAlgn="auto"/>
            <a:r>
              <a:rPr lang="zh-CN" altLang="en-US" strike="noStrike" noProof="1"/>
              <a:t>单击此处编辑母版文本样式</a:t>
            </a:r>
            <a:endParaRPr lang="zh-CN" altLang="en-US" strike="noStrike" noProof="1"/>
          </a:p>
          <a:p>
            <a:pPr lvl="1" fontAlgn="auto"/>
            <a:r>
              <a:rPr lang="zh-CN" altLang="en-US" strike="noStrike" noProof="1"/>
              <a:t>第二级</a:t>
            </a:r>
            <a:endParaRPr lang="zh-CN" altLang="en-US" strike="noStrike" noProof="1"/>
          </a:p>
          <a:p>
            <a:pPr lvl="2" fontAlgn="auto"/>
            <a:r>
              <a:rPr lang="zh-CN" altLang="en-US" strike="noStrike" noProof="1"/>
              <a:t>第三级</a:t>
            </a:r>
            <a:endParaRPr lang="zh-CN" altLang="en-US" strike="noStrike" noProof="1"/>
          </a:p>
          <a:p>
            <a:pPr lvl="3" fontAlgn="auto"/>
            <a:r>
              <a:rPr lang="zh-CN" altLang="en-US" strike="noStrike" noProof="1"/>
              <a:t>第四级</a:t>
            </a:r>
            <a:endParaRPr lang="zh-CN" altLang="en-US" strike="noStrike" noProof="1"/>
          </a:p>
          <a:p>
            <a:pPr lvl="4" fontAlgn="auto"/>
            <a:r>
              <a:rPr lang="zh-CN" altLang="en-US" strike="noStrike" noProof="1"/>
              <a:t>第五级</a:t>
            </a:r>
            <a:endParaRPr lang="zh-CN" altLang="en-US" strike="noStrike" noProof="1"/>
          </a:p>
        </p:txBody>
      </p:sp>
      <p:sp>
        <p:nvSpPr>
          <p:cNvPr id="4" name="日期占位符 3"/>
          <p:cNvSpPr>
            <a:spLocks noGrp="1"/>
          </p:cNvSpPr>
          <p:nvPr>
            <p:ph type="dt" sz="half" idx="10"/>
          </p:nvPr>
        </p:nvSpPr>
        <p:spPr/>
        <p:txBody>
          <a:bodyPr/>
          <a:p>
            <a:pPr fontAlgn="auto"/>
            <a:fld id="{92438435-8CB2-455E-96F1-37D124E7F250}" type="datetimeFigureOut">
              <a:rPr lang="zh-CN" altLang="en-US" strike="noStrike" noProof="1" smtClean="0">
                <a:latin typeface="+mn-lt"/>
                <a:ea typeface="+mn-ea"/>
                <a:cs typeface="+mn-cs"/>
              </a:rPr>
            </a:fld>
            <a:endParaRPr lang="zh-CN" altLang="en-US" strike="noStrike" noProof="1"/>
          </a:p>
        </p:txBody>
      </p:sp>
      <p:sp>
        <p:nvSpPr>
          <p:cNvPr id="5" name="页脚占位符 4"/>
          <p:cNvSpPr>
            <a:spLocks noGrp="1"/>
          </p:cNvSpPr>
          <p:nvPr>
            <p:ph type="ftr" sz="quarter" idx="11"/>
          </p:nvPr>
        </p:nvSpPr>
        <p:spPr/>
        <p:txBody>
          <a:bodyPr/>
          <a:p>
            <a:pPr fontAlgn="auto"/>
            <a:endParaRPr lang="zh-CN" altLang="en-US" strike="noStrike" noProof="1"/>
          </a:p>
        </p:txBody>
      </p:sp>
      <p:sp>
        <p:nvSpPr>
          <p:cNvPr id="6" name="灯片编号占位符 5"/>
          <p:cNvSpPr>
            <a:spLocks noGrp="1"/>
          </p:cNvSpPr>
          <p:nvPr>
            <p:ph type="sldNum" sz="quarter" idx="12"/>
          </p:nvPr>
        </p:nvSpPr>
        <p:spPr/>
        <p:txBody>
          <a:bodyPr/>
          <a:p>
            <a:pPr fontAlgn="auto"/>
            <a:fld id="{EFBB52FF-9450-4C97-8D2B-647315B38E50}" type="slidenum">
              <a:rPr lang="zh-CN" altLang="en-US" strike="noStrike" noProof="1" smtClean="0">
                <a:latin typeface="+mn-lt"/>
                <a:ea typeface="+mn-ea"/>
                <a:cs typeface="+mn-cs"/>
              </a:rPr>
            </a:fld>
            <a:endParaRPr lang="zh-CN" altLang="en-US" strike="noStrike" noProof="1"/>
          </a:p>
        </p:txBody>
      </p:sp>
    </p:spTree>
  </p:cSld>
  <p:clrMapOvr>
    <a:masterClrMapping/>
  </p:clrMapOvr>
  <mc:AlternateContent xmlns:mc="http://schemas.openxmlformats.org/markup-compatibility/2006">
    <mc:Choice xmlns:p14="http://schemas.microsoft.com/office/powerpoint/2010/main" Requires="p14">
      <p:transition spd="slow" p14:dur="1750">
        <p:blinds dir="vert"/>
      </p:transition>
    </mc:Choice>
    <mc:Fallback>
      <p:transition spd="slow">
        <p:blinds dir="vert"/>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smtClean="0"/>
              <a:t>单击此处编辑母版文本样式</a:t>
            </a:r>
            <a:endParaRPr lang="zh-CN" altLang="en-US" smtClean="0"/>
          </a:p>
        </p:txBody>
      </p:sp>
      <p:sp>
        <p:nvSpPr>
          <p:cNvPr id="4" name="日期占位符 3"/>
          <p:cNvSpPr>
            <a:spLocks noGrp="1"/>
          </p:cNvSpPr>
          <p:nvPr>
            <p:ph type="dt" sz="half" idx="10"/>
          </p:nvPr>
        </p:nvSpPr>
        <p:spPr/>
        <p:txBody>
          <a:bodyPr/>
          <a:lstStyle/>
          <a:p>
            <a:fld id="{82F288E0-7875-42C4-84C8-98DBBD3BF4D2}"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7D9BB5D0-35E4-459D-AEF3-FE4D7C45CC19}" type="slidenum">
              <a:rPr lang="zh-CN" altLang="en-US" smtClean="0"/>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sz="half" idx="1"/>
          </p:nvPr>
        </p:nvSpPr>
        <p:spPr>
          <a:xfrm>
            <a:off x="838200" y="1825625"/>
            <a:ext cx="5181600" cy="435133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内容占位符 3"/>
          <p:cNvSpPr>
            <a:spLocks noGrp="1"/>
          </p:cNvSpPr>
          <p:nvPr>
            <p:ph sz="half" idx="2"/>
          </p:nvPr>
        </p:nvSpPr>
        <p:spPr>
          <a:xfrm>
            <a:off x="6172200" y="1825625"/>
            <a:ext cx="5181600" cy="435133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5" name="日期占位符 4"/>
          <p:cNvSpPr>
            <a:spLocks noGrp="1"/>
          </p:cNvSpPr>
          <p:nvPr>
            <p:ph type="dt" sz="half" idx="10"/>
          </p:nvPr>
        </p:nvSpPr>
        <p:spPr/>
        <p:txBody>
          <a:bodyPr/>
          <a:lstStyle/>
          <a:p>
            <a:fld id="{82F288E0-7875-42C4-84C8-98DBBD3BF4D2}"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7D9BB5D0-35E4-459D-AEF3-FE4D7C45CC19}" type="slidenum">
              <a:rPr lang="zh-CN" altLang="en-US" smtClean="0"/>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1186774" y="1778438"/>
            <a:ext cx="4873574" cy="823912"/>
          </a:xfrm>
        </p:spPr>
        <p:txBody>
          <a:bodyPr anchor="ctr" anchorCtr="0"/>
          <a:lstStyle>
            <a:lvl1pPr marL="0" indent="0">
              <a:buNone/>
              <a:defRPr sz="2800"/>
            </a:lvl1pPr>
            <a:lvl2pPr marL="457200" indent="0">
              <a:buNone/>
              <a:defRPr sz="2400"/>
            </a:lvl2pPr>
            <a:lvl3pPr marL="914400" indent="0">
              <a:buNone/>
              <a:defRPr sz="2000"/>
            </a:lvl3pPr>
            <a:lvl4pPr marL="1371600" indent="0">
              <a:buNone/>
              <a:defRPr sz="1800"/>
            </a:lvl4pPr>
            <a:lvl5pPr marL="1828800" indent="0">
              <a:buNone/>
              <a:defRPr sz="1800"/>
            </a:lvl5pPr>
            <a:lvl6pPr marL="2286000" indent="0">
              <a:buNone/>
              <a:defRPr sz="1800"/>
            </a:lvl6pPr>
            <a:lvl7pPr marL="2743200" indent="0">
              <a:buNone/>
              <a:defRPr sz="1800"/>
            </a:lvl7pPr>
            <a:lvl8pPr marL="3200400" indent="0">
              <a:buNone/>
              <a:defRPr sz="1800"/>
            </a:lvl8pPr>
            <a:lvl9pPr marL="3657600" indent="0">
              <a:buNone/>
              <a:defRPr sz="1800"/>
            </a:lvl9pPr>
          </a:lstStyle>
          <a:p>
            <a:pPr lvl="0"/>
            <a:r>
              <a:rPr lang="zh-CN" altLang="en-US" smtClean="0"/>
              <a:t>单击此处编辑母版文本样式</a:t>
            </a:r>
            <a:endParaRPr lang="zh-CN" altLang="en-US" smtClean="0"/>
          </a:p>
        </p:txBody>
      </p:sp>
      <p:sp>
        <p:nvSpPr>
          <p:cNvPr id="4" name="内容占位符 3"/>
          <p:cNvSpPr>
            <a:spLocks noGrp="1"/>
          </p:cNvSpPr>
          <p:nvPr>
            <p:ph sz="half" idx="2"/>
          </p:nvPr>
        </p:nvSpPr>
        <p:spPr>
          <a:xfrm>
            <a:off x="1186774" y="2665379"/>
            <a:ext cx="4873574" cy="3524284"/>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5" name="文本占位符 4"/>
          <p:cNvSpPr>
            <a:spLocks noGrp="1"/>
          </p:cNvSpPr>
          <p:nvPr>
            <p:ph type="body" sz="quarter" idx="3"/>
          </p:nvPr>
        </p:nvSpPr>
        <p:spPr>
          <a:xfrm>
            <a:off x="6256938" y="1778438"/>
            <a:ext cx="4897576" cy="823912"/>
          </a:xfrm>
        </p:spPr>
        <p:txBody>
          <a:bodyPr anchor="ctr" anchorCtr="0"/>
          <a:lstStyle>
            <a:lvl1pPr marL="0" indent="0">
              <a:buNone/>
              <a:defRPr sz="2800"/>
            </a:lvl1pPr>
            <a:lvl2pPr marL="457200" indent="0">
              <a:buNone/>
              <a:defRPr sz="2400"/>
            </a:lvl2pPr>
            <a:lvl3pPr marL="914400" indent="0">
              <a:buNone/>
              <a:defRPr sz="2000"/>
            </a:lvl3pPr>
            <a:lvl4pPr marL="1371600" indent="0">
              <a:buNone/>
              <a:defRPr sz="1800"/>
            </a:lvl4pPr>
            <a:lvl5pPr marL="1828800" indent="0">
              <a:buNone/>
              <a:defRPr sz="1800"/>
            </a:lvl5pPr>
            <a:lvl6pPr marL="2286000" indent="0">
              <a:buNone/>
              <a:defRPr sz="1800"/>
            </a:lvl6pPr>
            <a:lvl7pPr marL="2743200" indent="0">
              <a:buNone/>
              <a:defRPr sz="1800"/>
            </a:lvl7pPr>
            <a:lvl8pPr marL="3200400" indent="0">
              <a:buNone/>
              <a:defRPr sz="1800"/>
            </a:lvl8pPr>
            <a:lvl9pPr marL="3657600" indent="0">
              <a:buNone/>
              <a:defRPr sz="1800"/>
            </a:lvl9pPr>
          </a:lstStyle>
          <a:p>
            <a:pPr lvl="0"/>
            <a:r>
              <a:rPr lang="zh-CN" altLang="en-US" smtClean="0"/>
              <a:t>单击此处编辑母版文本样式</a:t>
            </a:r>
            <a:endParaRPr lang="zh-CN" altLang="en-US" smtClean="0"/>
          </a:p>
        </p:txBody>
      </p:sp>
      <p:sp>
        <p:nvSpPr>
          <p:cNvPr id="6" name="内容占位符 5"/>
          <p:cNvSpPr>
            <a:spLocks noGrp="1"/>
          </p:cNvSpPr>
          <p:nvPr>
            <p:ph sz="quarter" idx="4"/>
          </p:nvPr>
        </p:nvSpPr>
        <p:spPr>
          <a:xfrm>
            <a:off x="6256938" y="2665379"/>
            <a:ext cx="4897576" cy="3524284"/>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7" name="日期占位符 6"/>
          <p:cNvSpPr>
            <a:spLocks noGrp="1"/>
          </p:cNvSpPr>
          <p:nvPr>
            <p:ph type="dt" sz="half" idx="10"/>
          </p:nvPr>
        </p:nvSpPr>
        <p:spPr/>
        <p:txBody>
          <a:bodyPr/>
          <a:lstStyle/>
          <a:p>
            <a:fld id="{82F288E0-7875-42C4-84C8-98DBBD3BF4D2}" type="datetimeFigureOut">
              <a:rPr lang="zh-CN" altLang="en-US" smtClean="0"/>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7D9BB5D0-35E4-459D-AEF3-FE4D7C45CC19}" type="slidenum">
              <a:rPr lang="zh-CN" altLang="en-US" smtClean="0"/>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日期占位符 2"/>
          <p:cNvSpPr>
            <a:spLocks noGrp="1"/>
          </p:cNvSpPr>
          <p:nvPr>
            <p:ph type="dt" sz="half" idx="10"/>
          </p:nvPr>
        </p:nvSpPr>
        <p:spPr/>
        <p:txBody>
          <a:bodyPr/>
          <a:lstStyle/>
          <a:p>
            <a:fld id="{82F288E0-7875-42C4-84C8-98DBBD3BF4D2}"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7D9BB5D0-35E4-459D-AEF3-FE4D7C45CC19}" type="slidenum">
              <a:rPr lang="zh-CN" altLang="en-US" smtClean="0"/>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82F288E0-7875-42C4-84C8-98DBBD3BF4D2}"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7D9BB5D0-35E4-459D-AEF3-FE4D7C45CC19}" type="slidenum">
              <a:rPr lang="zh-CN" altLang="en-US" smtClean="0"/>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4165349" cy="1600200"/>
          </a:xfrm>
        </p:spPr>
        <p:txBody>
          <a:bodyPr anchor="b"/>
          <a:lstStyle>
            <a:lvl1pPr>
              <a:defRPr sz="3200"/>
            </a:lvl1pPr>
          </a:lstStyle>
          <a:p>
            <a:r>
              <a:rPr lang="zh-CN" altLang="en-US" smtClean="0"/>
              <a:t>单击此处编辑母版标题样式</a:t>
            </a:r>
            <a:endParaRPr lang="zh-CN" altLang="en-US"/>
          </a:p>
        </p:txBody>
      </p:sp>
      <p:sp>
        <p:nvSpPr>
          <p:cNvPr id="3" name="图片占位符 2"/>
          <p:cNvSpPr>
            <a:spLocks noGrp="1"/>
          </p:cNvSpPr>
          <p:nvPr>
            <p:ph type="pic" idx="1"/>
          </p:nvPr>
        </p:nvSpPr>
        <p:spPr>
          <a:xfrm>
            <a:off x="5183188" y="457201"/>
            <a:ext cx="6172200" cy="540385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4165349" cy="3811588"/>
          </a:xfrm>
        </p:spPr>
        <p:txBody>
          <a:bodyPr/>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zh-CN" altLang="en-US" smtClean="0"/>
              <a:t>单击此处编辑母版文本样式</a:t>
            </a:r>
            <a:endParaRPr lang="zh-CN" altLang="en-US" smtClean="0"/>
          </a:p>
        </p:txBody>
      </p:sp>
      <p:sp>
        <p:nvSpPr>
          <p:cNvPr id="5" name="日期占位符 4"/>
          <p:cNvSpPr>
            <a:spLocks noGrp="1"/>
          </p:cNvSpPr>
          <p:nvPr>
            <p:ph type="dt" sz="half" idx="10"/>
          </p:nvPr>
        </p:nvSpPr>
        <p:spPr/>
        <p:txBody>
          <a:bodyPr/>
          <a:lstStyle/>
          <a:p>
            <a:fld id="{82F288E0-7875-42C4-84C8-98DBBD3BF4D2}"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7D9BB5D0-35E4-459D-AEF3-FE4D7C45CC19}" type="slidenum">
              <a:rPr lang="zh-CN" altLang="en-US" smtClean="0"/>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vertTitleAndTx" preserve="1">
  <p:cSld name="竖版">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82F288E0-7875-42C4-84C8-98DBBD3BF4D2}"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7D9BB5D0-35E4-459D-AEF3-FE4D7C45CC19}" type="slidenum">
              <a:rPr lang="zh-CN" altLang="en-US" smtClean="0"/>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1" Type="http://schemas.openxmlformats.org/officeDocument/2006/relationships/theme" Target="../theme/theme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9" Type="http://schemas.openxmlformats.org/officeDocument/2006/relationships/slideLayout" Target="../slideLayouts/slideLayout19.xml"/><Relationship Id="rId8" Type="http://schemas.openxmlformats.org/officeDocument/2006/relationships/slideLayout" Target="../slideLayouts/slideLayout18.xml"/><Relationship Id="rId7" Type="http://schemas.openxmlformats.org/officeDocument/2006/relationships/slideLayout" Target="../slideLayouts/slideLayout17.xml"/><Relationship Id="rId6" Type="http://schemas.openxmlformats.org/officeDocument/2006/relationships/slideLayout" Target="../slideLayouts/slideLayout16.xml"/><Relationship Id="rId5" Type="http://schemas.openxmlformats.org/officeDocument/2006/relationships/slideLayout" Target="../slideLayouts/slideLayout15.xml"/><Relationship Id="rId4" Type="http://schemas.openxmlformats.org/officeDocument/2006/relationships/slideLayout" Target="../slideLayouts/slideLayout14.xml"/><Relationship Id="rId3" Type="http://schemas.openxmlformats.org/officeDocument/2006/relationships/slideLayout" Target="../slideLayouts/slideLayout13.xml"/><Relationship Id="rId2" Type="http://schemas.openxmlformats.org/officeDocument/2006/relationships/slideLayout" Target="../slideLayouts/slideLayout12.xml"/><Relationship Id="rId12" Type="http://schemas.openxmlformats.org/officeDocument/2006/relationships/theme" Target="../theme/theme2.xml"/><Relationship Id="rId11" Type="http://schemas.openxmlformats.org/officeDocument/2006/relationships/slideLayout" Target="../slideLayouts/slideLayout21.xml"/><Relationship Id="rId10" Type="http://schemas.openxmlformats.org/officeDocument/2006/relationships/slideLayout" Target="../slideLayouts/slideLayout20.xml"/><Relationship Id="rId1" Type="http://schemas.openxmlformats.org/officeDocument/2006/relationships/slideLayout" Target="../slideLayouts/slideLayout1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2F288E0-7875-42C4-84C8-98DBBD3BF4D2}" type="datetimeFigureOut">
              <a:rPr lang="zh-CN" altLang="en-US" smtClean="0"/>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D9BB5D0-35E4-459D-AEF3-FE4D7C45CC19}"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p:sp>
        <p:nvSpPr>
          <p:cNvPr id="1026" name="标题占位符 1"/>
          <p:cNvSpPr>
            <a:spLocks noGrp="1"/>
          </p:cNvSpPr>
          <p:nvPr>
            <p:ph type="title"/>
          </p:nvPr>
        </p:nvSpPr>
        <p:spPr>
          <a:xfrm>
            <a:off x="838200" y="365125"/>
            <a:ext cx="10515600" cy="1325563"/>
          </a:xfrm>
          <a:prstGeom prst="rect">
            <a:avLst/>
          </a:prstGeom>
          <a:noFill/>
          <a:ln w="9525">
            <a:noFill/>
          </a:ln>
        </p:spPr>
        <p:txBody>
          <a:bodyPr lIns="91440" tIns="45720" rIns="91440" bIns="45720" anchor="ctr"/>
          <a:p>
            <a:pPr lvl="0"/>
            <a:r>
              <a:rPr lang="zh-CN" altLang="en-US"/>
              <a:t>单击此处编辑母版标题样式</a:t>
            </a:r>
            <a:endParaRPr lang="zh-CN" altLang="en-US"/>
          </a:p>
        </p:txBody>
      </p:sp>
      <p:sp>
        <p:nvSpPr>
          <p:cNvPr id="1027" name="文本占位符 2"/>
          <p:cNvSpPr>
            <a:spLocks noGrp="1"/>
          </p:cNvSpPr>
          <p:nvPr>
            <p:ph type="body"/>
          </p:nvPr>
        </p:nvSpPr>
        <p:spPr>
          <a:xfrm>
            <a:off x="838200" y="1825625"/>
            <a:ext cx="10515600" cy="4351338"/>
          </a:xfrm>
          <a:prstGeom prst="rect">
            <a:avLst/>
          </a:prstGeom>
          <a:noFill/>
          <a:ln w="9525">
            <a:noFill/>
          </a:ln>
        </p:spPr>
        <p:txBody>
          <a:bodyPr lIns="91440" tIns="45720" rIns="91440" bIns="45720" anchor="t"/>
          <a:p>
            <a:pPr lvl="0" indent="-228600"/>
            <a:r>
              <a:rPr lang="zh-CN" altLang="en-US"/>
              <a:t>单击此处编辑母版文本样式</a:t>
            </a:r>
            <a:endParaRPr lang="zh-CN" altLang="en-US"/>
          </a:p>
          <a:p>
            <a:pPr lvl="1" indent="-228600"/>
            <a:r>
              <a:rPr lang="zh-CN" altLang="en-US"/>
              <a:t>第二级</a:t>
            </a:r>
            <a:endParaRPr lang="zh-CN" altLang="en-US"/>
          </a:p>
          <a:p>
            <a:pPr lvl="2" indent="-228600"/>
            <a:r>
              <a:rPr lang="zh-CN" altLang="en-US"/>
              <a:t>第三级</a:t>
            </a:r>
            <a:endParaRPr lang="zh-CN" altLang="en-US"/>
          </a:p>
          <a:p>
            <a:pPr lvl="3" indent="-228600"/>
            <a:r>
              <a:rPr lang="zh-CN" altLang="en-US"/>
              <a:t>第四级</a:t>
            </a:r>
            <a:endParaRPr lang="zh-CN" altLang="en-US"/>
          </a:p>
          <a:p>
            <a:pPr lvl="4" indent="-228600"/>
            <a:r>
              <a:rPr lang="zh-CN" altLang="en-US"/>
              <a:t>第五级</a:t>
            </a:r>
            <a:endParaRPr lang="zh-CN" altLang="en-US"/>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pPr fontAlgn="auto"/>
            <a:fld id="{92438435-8CB2-455E-96F1-37D124E7F250}" type="datetimeFigureOut">
              <a:rPr lang="zh-CN" altLang="en-US" strike="noStrike" noProof="1" smtClean="0">
                <a:latin typeface="+mn-lt"/>
                <a:ea typeface="+mn-ea"/>
                <a:cs typeface="+mn-cs"/>
              </a:rPr>
            </a:fld>
            <a:endParaRPr lang="zh-CN" altLang="en-US" strike="noStrike" noProof="1"/>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pPr fontAlgn="auto"/>
            <a:endParaRPr lang="zh-CN" altLang="en-US" strike="noStrike" noProof="1"/>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pPr fontAlgn="auto"/>
            <a:fld id="{EFBB52FF-9450-4C97-8D2B-647315B38E50}" type="slidenum">
              <a:rPr lang="zh-CN" altLang="en-US" strike="noStrike" noProof="1" smtClean="0">
                <a:latin typeface="+mn-lt"/>
                <a:ea typeface="+mn-ea"/>
                <a:cs typeface="+mn-cs"/>
              </a:rPr>
            </a:fld>
            <a:endParaRPr lang="zh-CN" altLang="en-US" strike="noStrike" noProof="1"/>
          </a:p>
        </p:txBody>
      </p:sp>
    </p:spTree>
  </p:cSld>
  <p:clrMap bg1="lt1" tx1="dk1" bg2="lt2" tx2="dk2" accent1="accent1" accent2="accent2" accent3="accent3" accent4="accent4" accent5="accent5" accent6="accent6" hlink="hlink" folHlink="folHlink"/>
  <p:sldLayoutIdLst>
    <p:sldLayoutId id="2147483660" r:id="rId1"/>
    <p:sldLayoutId id="2147483661" r:id="rId2"/>
    <p:sldLayoutId id="2147483662" r:id="rId3"/>
    <p:sldLayoutId id="2147483663" r:id="rId4"/>
    <p:sldLayoutId id="2147483664" r:id="rId5"/>
    <p:sldLayoutId id="2147483665" r:id="rId6"/>
    <p:sldLayoutId id="2147483666" r:id="rId7"/>
    <p:sldLayoutId id="2147483667" r:id="rId8"/>
    <p:sldLayoutId id="2147483668" r:id="rId9"/>
    <p:sldLayoutId id="2147483669" r:id="rId10"/>
    <p:sldLayoutId id="2147483670" r:id="rId11"/>
  </p:sldLayoutIdLst>
  <p:transition spd="slow">
    <p:blinds dir="vert"/>
  </p:transition>
  <p:hf sldNum="0"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6" Type="http://schemas.openxmlformats.org/officeDocument/2006/relationships/notesSlide" Target="../notesSlides/notesSlide1.xml"/><Relationship Id="rId5" Type="http://schemas.openxmlformats.org/officeDocument/2006/relationships/slideLayout" Target="../slideLayouts/slideLayout11.xml"/><Relationship Id="rId4" Type="http://schemas.openxmlformats.org/officeDocument/2006/relationships/tags" Target="../tags/tag3.xml"/><Relationship Id="rId3" Type="http://schemas.openxmlformats.org/officeDocument/2006/relationships/image" Target="../media/image1.png"/><Relationship Id="rId2" Type="http://schemas.openxmlformats.org/officeDocument/2006/relationships/tags" Target="../tags/tag2.xml"/><Relationship Id="rId1" Type="http://schemas.openxmlformats.org/officeDocument/2006/relationships/tags" Target="../tags/tag1.xml"/></Relationships>
</file>

<file path=ppt/slides/_rels/slide2.xml.rels><?xml version="1.0" encoding="UTF-8" standalone="yes"?>
<Relationships xmlns="http://schemas.openxmlformats.org/package/2006/relationships"><Relationship Id="rId8" Type="http://schemas.openxmlformats.org/officeDocument/2006/relationships/notesSlide" Target="../notesSlides/notesSlide2.xml"/><Relationship Id="rId7" Type="http://schemas.openxmlformats.org/officeDocument/2006/relationships/slideLayout" Target="../slideLayouts/slideLayout12.xml"/><Relationship Id="rId6" Type="http://schemas.openxmlformats.org/officeDocument/2006/relationships/tags" Target="../tags/tag4.xml"/><Relationship Id="rId5" Type="http://schemas.microsoft.com/office/2007/relationships/diagramDrawing" Target="../diagrams/drawing1.xml"/><Relationship Id="rId4" Type="http://schemas.openxmlformats.org/officeDocument/2006/relationships/diagramColors" Target="../diagrams/colors1.xml"/><Relationship Id="rId3" Type="http://schemas.openxmlformats.org/officeDocument/2006/relationships/diagramQuickStyle" Target="../diagrams/quickStyle1.xml"/><Relationship Id="rId2" Type="http://schemas.openxmlformats.org/officeDocument/2006/relationships/diagramLayout" Target="../diagrams/layout1.xml"/><Relationship Id="rId1" Type="http://schemas.openxmlformats.org/officeDocument/2006/relationships/diagramData" Target="../diagrams/data1.xml"/></Relationships>
</file>

<file path=ppt/slides/_rels/slide3.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2.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3.png"/></Relationships>
</file>

<file path=ppt/slides/_rels/slide6.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4.png"/></Relationships>
</file>

<file path=ppt/slides/_rels/slide7.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5.png"/></Relationships>
</file>

<file path=ppt/slides/_rels/slide8.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6.png"/></Relationships>
</file>

<file path=ppt/slides/_rels/slide9.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17.xml"/><Relationship Id="rId1"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p:sp>
        <p:nvSpPr>
          <p:cNvPr id="13" name="PA_任意多边形 12"/>
          <p:cNvSpPr/>
          <p:nvPr>
            <p:custDataLst>
              <p:tags r:id="rId1"/>
            </p:custDataLst>
          </p:nvPr>
        </p:nvSpPr>
        <p:spPr>
          <a:xfrm>
            <a:off x="0" y="76200"/>
            <a:ext cx="12192000" cy="3938588"/>
          </a:xfrm>
          <a:custGeom>
            <a:avLst/>
            <a:gdLst>
              <a:gd name="connsiteX0" fmla="*/ 0 w 12192000"/>
              <a:gd name="connsiteY0" fmla="*/ 0 h 5695950"/>
              <a:gd name="connsiteX1" fmla="*/ 12192000 w 12192000"/>
              <a:gd name="connsiteY1" fmla="*/ 0 h 5695950"/>
              <a:gd name="connsiteX2" fmla="*/ 12192000 w 12192000"/>
              <a:gd name="connsiteY2" fmla="*/ 4154488 h 5695950"/>
              <a:gd name="connsiteX3" fmla="*/ 11996029 w 12192000"/>
              <a:gd name="connsiteY3" fmla="*/ 4274078 h 5695950"/>
              <a:gd name="connsiteX4" fmla="*/ 6096000 w 12192000"/>
              <a:gd name="connsiteY4" fmla="*/ 5695950 h 5695950"/>
              <a:gd name="connsiteX5" fmla="*/ 195972 w 12192000"/>
              <a:gd name="connsiteY5" fmla="*/ 4274078 h 5695950"/>
              <a:gd name="connsiteX6" fmla="*/ 0 w 12192000"/>
              <a:gd name="connsiteY6" fmla="*/ 4154488 h 5695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0" h="5695950">
                <a:moveTo>
                  <a:pt x="0" y="0"/>
                </a:moveTo>
                <a:lnTo>
                  <a:pt x="12192000" y="0"/>
                </a:lnTo>
                <a:lnTo>
                  <a:pt x="12192000" y="4154488"/>
                </a:lnTo>
                <a:lnTo>
                  <a:pt x="11996029" y="4274078"/>
                </a:lnTo>
                <a:cubicBezTo>
                  <a:pt x="10486080" y="5152583"/>
                  <a:pt x="8400105" y="5695950"/>
                  <a:pt x="6096000" y="5695950"/>
                </a:cubicBezTo>
                <a:cubicBezTo>
                  <a:pt x="3791897" y="5695950"/>
                  <a:pt x="1705921" y="5152584"/>
                  <a:pt x="195972" y="4274078"/>
                </a:cubicBezTo>
                <a:lnTo>
                  <a:pt x="0" y="4154488"/>
                </a:lnTo>
                <a:close/>
              </a:path>
            </a:pathLst>
          </a:custGeom>
          <a:solidFill>
            <a:schemeClr val="bg1"/>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trike="noStrike" noProof="1">
              <a:cs typeface="+mn-ea"/>
              <a:sym typeface="+mn-lt"/>
            </a:endParaRPr>
          </a:p>
        </p:txBody>
      </p:sp>
      <p:sp>
        <p:nvSpPr>
          <p:cNvPr id="12" name="PA_任意多边形 11"/>
          <p:cNvSpPr/>
          <p:nvPr>
            <p:custDataLst>
              <p:tags r:id="rId2"/>
            </p:custDataLst>
          </p:nvPr>
        </p:nvSpPr>
        <p:spPr>
          <a:xfrm>
            <a:off x="0" y="0"/>
            <a:ext cx="12192000" cy="3910013"/>
          </a:xfrm>
          <a:custGeom>
            <a:avLst/>
            <a:gdLst>
              <a:gd name="connsiteX0" fmla="*/ 0 w 12192000"/>
              <a:gd name="connsiteY0" fmla="*/ 0 h 5695950"/>
              <a:gd name="connsiteX1" fmla="*/ 12192000 w 12192000"/>
              <a:gd name="connsiteY1" fmla="*/ 0 h 5695950"/>
              <a:gd name="connsiteX2" fmla="*/ 12192000 w 12192000"/>
              <a:gd name="connsiteY2" fmla="*/ 4154488 h 5695950"/>
              <a:gd name="connsiteX3" fmla="*/ 11996029 w 12192000"/>
              <a:gd name="connsiteY3" fmla="*/ 4274078 h 5695950"/>
              <a:gd name="connsiteX4" fmla="*/ 6096000 w 12192000"/>
              <a:gd name="connsiteY4" fmla="*/ 5695950 h 5695950"/>
              <a:gd name="connsiteX5" fmla="*/ 195972 w 12192000"/>
              <a:gd name="connsiteY5" fmla="*/ 4274078 h 5695950"/>
              <a:gd name="connsiteX6" fmla="*/ 0 w 12192000"/>
              <a:gd name="connsiteY6" fmla="*/ 4154488 h 5695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0" h="5695950">
                <a:moveTo>
                  <a:pt x="0" y="0"/>
                </a:moveTo>
                <a:lnTo>
                  <a:pt x="12192000" y="0"/>
                </a:lnTo>
                <a:lnTo>
                  <a:pt x="12192000" y="4154488"/>
                </a:lnTo>
                <a:lnTo>
                  <a:pt x="11996029" y="4274078"/>
                </a:lnTo>
                <a:cubicBezTo>
                  <a:pt x="10486080" y="5152583"/>
                  <a:pt x="8400105" y="5695950"/>
                  <a:pt x="6096000" y="5695950"/>
                </a:cubicBezTo>
                <a:cubicBezTo>
                  <a:pt x="3791897" y="5695950"/>
                  <a:pt x="1705921" y="5152584"/>
                  <a:pt x="195972" y="4274078"/>
                </a:cubicBezTo>
                <a:lnTo>
                  <a:pt x="0" y="4154488"/>
                </a:lnTo>
                <a:close/>
              </a:path>
            </a:pathLst>
          </a:custGeom>
          <a:blipFill dpi="0" rotWithShape="1">
            <a:blip r:embed="rId3"/>
            <a:srcRect/>
            <a:tile tx="0" ty="0" sx="100000" sy="100000" flip="none" algn="tl"/>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trike="noStrike" noProof="1">
              <a:cs typeface="+mn-ea"/>
              <a:sym typeface="+mn-lt"/>
            </a:endParaRPr>
          </a:p>
        </p:txBody>
      </p:sp>
      <p:sp>
        <p:nvSpPr>
          <p:cNvPr id="3076" name="PA_文本框 13"/>
          <p:cNvSpPr txBox="1"/>
          <p:nvPr>
            <p:custDataLst>
              <p:tags r:id="rId4"/>
            </p:custDataLst>
          </p:nvPr>
        </p:nvSpPr>
        <p:spPr>
          <a:xfrm>
            <a:off x="3070860" y="4210050"/>
            <a:ext cx="6050280" cy="1168400"/>
          </a:xfrm>
          <a:prstGeom prst="rect">
            <a:avLst/>
          </a:prstGeom>
          <a:noFill/>
          <a:ln w="9525">
            <a:noFill/>
          </a:ln>
        </p:spPr>
        <p:txBody>
          <a:bodyPr wrap="none" anchor="t">
            <a:spAutoFit/>
          </a:bodyPr>
          <a:p>
            <a:pPr lvl="0" indent="0" algn="ctr"/>
            <a:r>
              <a:rPr lang="zh-CN" altLang="en-US" sz="6600" b="1" dirty="0">
                <a:solidFill>
                  <a:schemeClr val="bg1"/>
                </a:solidFill>
                <a:latin typeface="Arial" panose="020B0604020202020204" pitchFamily="34" charset="0"/>
                <a:ea typeface="微软雅黑" panose="020B0503020204020204" charset="-122"/>
                <a:sym typeface="Arial" panose="020B0604020202020204" pitchFamily="34" charset="0"/>
              </a:rPr>
              <a:t>第八</a:t>
            </a:r>
            <a:r>
              <a:rPr lang="zh-CN" altLang="en-US" sz="6600" b="1" dirty="0">
                <a:solidFill>
                  <a:schemeClr val="bg1"/>
                </a:solidFill>
                <a:latin typeface="Arial" panose="020B0604020202020204" pitchFamily="34" charset="0"/>
                <a:ea typeface="微软雅黑" panose="020B0503020204020204" charset="-122"/>
                <a:sym typeface="Arial" panose="020B0604020202020204" pitchFamily="34" charset="0"/>
              </a:rPr>
              <a:t>周学习报告</a:t>
            </a:r>
            <a:endParaRPr lang="zh-CN" altLang="en-US" sz="6600" b="1" dirty="0">
              <a:solidFill>
                <a:schemeClr val="bg1"/>
              </a:solidFill>
              <a:latin typeface="Arial" panose="020B0604020202020204" pitchFamily="34" charset="0"/>
              <a:ea typeface="微软雅黑" panose="020B0503020204020204" charset="-122"/>
              <a:sym typeface="Arial" panose="020B0604020202020204" pitchFamily="34" charset="0"/>
            </a:endParaRPr>
          </a:p>
        </p:txBody>
      </p:sp>
      <p:grpSp>
        <p:nvGrpSpPr>
          <p:cNvPr id="3077" name="PA_组合 1"/>
          <p:cNvGrpSpPr/>
          <p:nvPr/>
        </p:nvGrpSpPr>
        <p:grpSpPr>
          <a:xfrm>
            <a:off x="2206625" y="5508625"/>
            <a:ext cx="7778750" cy="484188"/>
            <a:chOff x="2206171" y="5546762"/>
            <a:chExt cx="7779658" cy="482812"/>
          </a:xfrm>
        </p:grpSpPr>
        <p:sp>
          <p:nvSpPr>
            <p:cNvPr id="16" name="圆角矩形 15"/>
            <p:cNvSpPr/>
            <p:nvPr/>
          </p:nvSpPr>
          <p:spPr>
            <a:xfrm>
              <a:off x="3947886" y="5546888"/>
              <a:ext cx="4296228" cy="482686"/>
            </a:xfrm>
            <a:prstGeom prst="roundRect">
              <a:avLst>
                <a:gd name="adj" fmla="val 5000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trike="noStrike" noProof="1"/>
            </a:p>
          </p:txBody>
        </p:sp>
        <p:sp>
          <p:nvSpPr>
            <p:cNvPr id="3079" name="文本框 14"/>
            <p:cNvSpPr txBox="1"/>
            <p:nvPr/>
          </p:nvSpPr>
          <p:spPr>
            <a:xfrm>
              <a:off x="3186197" y="5546762"/>
              <a:ext cx="5819605" cy="459105"/>
            </a:xfrm>
            <a:prstGeom prst="rect">
              <a:avLst/>
            </a:prstGeom>
            <a:noFill/>
            <a:ln w="9525">
              <a:noFill/>
            </a:ln>
          </p:spPr>
          <p:txBody>
            <a:bodyPr wrap="square" lIns="91436" tIns="45718" rIns="91436" bIns="45718" anchor="t">
              <a:spAutoFit/>
            </a:bodyPr>
            <a:p>
              <a:pPr lvl="0" indent="0" algn="ctr"/>
              <a:r>
                <a:rPr lang="en-US" altLang="en-US" sz="2400" dirty="0">
                  <a:solidFill>
                    <a:schemeClr val="accent1"/>
                  </a:solidFill>
                  <a:latin typeface="Arial" panose="020B0604020202020204" pitchFamily="34" charset="0"/>
                  <a:ea typeface="微软雅黑" panose="020B0503020204020204" charset="-122"/>
                  <a:sym typeface="Arial" panose="020B0604020202020204" pitchFamily="34" charset="0"/>
                </a:rPr>
                <a:t>2017</a:t>
              </a:r>
              <a:r>
                <a:rPr lang="zh-CN" altLang="en-US" sz="2400" dirty="0">
                  <a:solidFill>
                    <a:schemeClr val="accent1"/>
                  </a:solidFill>
                  <a:latin typeface="Arial" panose="020B0604020202020204" pitchFamily="34" charset="0"/>
                  <a:ea typeface="微软雅黑" panose="020B0503020204020204" charset="-122"/>
                  <a:sym typeface="Arial" panose="020B0604020202020204" pitchFamily="34" charset="0"/>
                </a:rPr>
                <a:t>年秋《产业前沿》第二组</a:t>
              </a:r>
              <a:endParaRPr lang="zh-CN" altLang="en-US" sz="2400" dirty="0">
                <a:solidFill>
                  <a:schemeClr val="accent1"/>
                </a:solidFill>
                <a:latin typeface="Arial" panose="020B0604020202020204" pitchFamily="34" charset="0"/>
                <a:ea typeface="微软雅黑" panose="020B0503020204020204" charset="-122"/>
                <a:sym typeface="Arial" panose="020B0604020202020204" pitchFamily="34" charset="0"/>
              </a:endParaRPr>
            </a:p>
          </p:txBody>
        </p:sp>
        <p:cxnSp>
          <p:nvCxnSpPr>
            <p:cNvPr id="18" name="直接连接符 17"/>
            <p:cNvCxnSpPr/>
            <p:nvPr/>
          </p:nvCxnSpPr>
          <p:spPr>
            <a:xfrm>
              <a:off x="8244114" y="5546702"/>
              <a:ext cx="1741715" cy="0"/>
            </a:xfrm>
            <a:prstGeom prst="line">
              <a:avLst/>
            </a:prstGeom>
            <a:ln>
              <a:gradFill>
                <a:gsLst>
                  <a:gs pos="0">
                    <a:schemeClr val="bg1"/>
                  </a:gs>
                  <a:gs pos="100000">
                    <a:schemeClr val="bg1">
                      <a:alpha val="0"/>
                    </a:schemeClr>
                  </a:gs>
                </a:gsLst>
                <a:lin ang="0" scaled="0"/>
              </a:gradFill>
              <a:headEnd type="oval"/>
            </a:ln>
          </p:spPr>
          <p:style>
            <a:lnRef idx="1">
              <a:schemeClr val="accent1"/>
            </a:lnRef>
            <a:fillRef idx="0">
              <a:schemeClr val="accent1"/>
            </a:fillRef>
            <a:effectRef idx="0">
              <a:schemeClr val="accent1"/>
            </a:effectRef>
            <a:fontRef idx="minor">
              <a:schemeClr val="tx1"/>
            </a:fontRef>
          </p:style>
        </p:cxnSp>
        <p:cxnSp>
          <p:nvCxnSpPr>
            <p:cNvPr id="19" name="直接连接符 18"/>
            <p:cNvCxnSpPr/>
            <p:nvPr/>
          </p:nvCxnSpPr>
          <p:spPr>
            <a:xfrm flipH="1">
              <a:off x="2206171" y="5546702"/>
              <a:ext cx="1741715" cy="0"/>
            </a:xfrm>
            <a:prstGeom prst="line">
              <a:avLst/>
            </a:prstGeom>
            <a:ln>
              <a:gradFill>
                <a:gsLst>
                  <a:gs pos="0">
                    <a:schemeClr val="bg1"/>
                  </a:gs>
                  <a:gs pos="100000">
                    <a:schemeClr val="bg1">
                      <a:alpha val="0"/>
                    </a:schemeClr>
                  </a:gs>
                </a:gsLst>
                <a:lin ang="0" scaled="0"/>
              </a:gradFill>
              <a:headEnd type="oval"/>
            </a:ln>
          </p:spPr>
          <p:style>
            <a:lnRef idx="1">
              <a:schemeClr val="accent1"/>
            </a:lnRef>
            <a:fillRef idx="0">
              <a:schemeClr val="accent1"/>
            </a:fillRef>
            <a:effectRef idx="0">
              <a:schemeClr val="accent1"/>
            </a:effectRef>
            <a:fontRef idx="minor">
              <a:schemeClr val="tx1"/>
            </a:fontRef>
          </p:style>
        </p:cxnSp>
      </p:grpSp>
    </p:spTree>
  </p:cSld>
  <p:clrMapOvr>
    <a:masterClrMapping/>
  </p:clrMapOvr>
  <p:transition spd="slow">
    <p:blinds dir="vert"/>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 name="圆角矩形 2"/>
          <p:cNvSpPr/>
          <p:nvPr/>
        </p:nvSpPr>
        <p:spPr>
          <a:xfrm>
            <a:off x="912813" y="1143000"/>
            <a:ext cx="10364788" cy="1014413"/>
          </a:xfrm>
          <a:prstGeom prst="round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scene3d>
              <a:camera prst="orthographicFront"/>
              <a:lightRig rig="threePt" dir="t"/>
            </a:scene3d>
          </a:bodyPr>
          <a:lstStyle/>
          <a:p>
            <a:pPr algn="ctr" fontAlgn="auto"/>
            <a:endParaRPr lang="zh-CN" altLang="en-US" sz="2800" strike="noStrike" noProof="1" dirty="0">
              <a:ln w="22225">
                <a:solidFill>
                  <a:schemeClr val="accent2"/>
                </a:solidFill>
                <a:prstDash val="solid"/>
              </a:ln>
              <a:solidFill>
                <a:schemeClr val="accent2">
                  <a:lumMod val="40000"/>
                  <a:lumOff val="60000"/>
                </a:schemeClr>
              </a:solidFill>
              <a:effectLst/>
            </a:endParaRPr>
          </a:p>
        </p:txBody>
      </p:sp>
      <p:graphicFrame>
        <p:nvGraphicFramePr>
          <p:cNvPr id="4" name="内容占位符 3"/>
          <p:cNvGraphicFramePr>
            <a:graphicFrameLocks noGrp="1"/>
          </p:cNvGraphicFramePr>
          <p:nvPr>
            <p:ph sz="quarter" idx="13"/>
          </p:nvPr>
        </p:nvGraphicFramePr>
        <p:xfrm>
          <a:off x="916940" y="2253827"/>
          <a:ext cx="10363200" cy="3424767"/>
        </p:xfrm>
        <a:graphic>
          <a:graphicData uri="http://schemas.openxmlformats.org/drawingml/2006/diagram">
            <dgm:relIds xmlns:dgm="http://schemas.openxmlformats.org/drawingml/2006/diagram" xmlns:r="http://schemas.openxmlformats.org/officeDocument/2006/relationships" r:dm="rId1" r:lo="rId2" r:qs="rId3" r:cs="rId4"/>
          </a:graphicData>
        </a:graphic>
      </p:graphicFrame>
      <p:sp>
        <p:nvSpPr>
          <p:cNvPr id="6" name="圆角矩形 5"/>
          <p:cNvSpPr/>
          <p:nvPr/>
        </p:nvSpPr>
        <p:spPr>
          <a:xfrm>
            <a:off x="914400" y="44450"/>
            <a:ext cx="10363200" cy="1012825"/>
          </a:xfrm>
          <a:prstGeom prst="round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scene3d>
              <a:camera prst="orthographicFront"/>
              <a:lightRig rig="threePt" dir="t"/>
            </a:scene3d>
          </a:bodyPr>
          <a:lstStyle/>
          <a:p>
            <a:pPr algn="ctr" fontAlgn="auto"/>
            <a:endParaRPr lang="zh-CN" altLang="en-US" sz="2800" strike="noStrike" noProof="1" dirty="0">
              <a:ln w="22225">
                <a:solidFill>
                  <a:schemeClr val="accent2"/>
                </a:solidFill>
                <a:prstDash val="solid"/>
              </a:ln>
              <a:solidFill>
                <a:schemeClr val="accent2">
                  <a:lumMod val="40000"/>
                  <a:lumOff val="60000"/>
                </a:schemeClr>
              </a:solidFill>
              <a:effectLst/>
            </a:endParaRPr>
          </a:p>
        </p:txBody>
      </p:sp>
      <p:sp>
        <p:nvSpPr>
          <p:cNvPr id="7" name="圆角矩形 6"/>
          <p:cNvSpPr/>
          <p:nvPr/>
        </p:nvSpPr>
        <p:spPr>
          <a:xfrm>
            <a:off x="915988" y="5791200"/>
            <a:ext cx="10364788" cy="971550"/>
          </a:xfrm>
          <a:prstGeom prst="round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fontAlgn="auto"/>
            <a:endParaRPr lang="zh-CN" altLang="en-US" sz="2800" strike="noStrike" noProof="1"/>
          </a:p>
        </p:txBody>
      </p:sp>
      <p:sp>
        <p:nvSpPr>
          <p:cNvPr id="8" name="椭圆 7"/>
          <p:cNvSpPr/>
          <p:nvPr/>
        </p:nvSpPr>
        <p:spPr>
          <a:xfrm>
            <a:off x="1044575" y="114300"/>
            <a:ext cx="873125" cy="873125"/>
          </a:xfrm>
          <a:prstGeom prst="ellipse">
            <a:avLst/>
          </a:prstGeom>
        </p:spPr>
        <p:style>
          <a:lnRef idx="2">
            <a:schemeClr val="accent5"/>
          </a:lnRef>
          <a:fillRef idx="1">
            <a:schemeClr val="lt1"/>
          </a:fillRef>
          <a:effectRef idx="0">
            <a:schemeClr val="accent5"/>
          </a:effectRef>
          <a:fontRef idx="minor">
            <a:schemeClr val="dk1"/>
          </a:fontRef>
        </p:style>
        <p:txBody>
          <a:bodyPr rtlCol="0" anchor="ctr"/>
          <a:lstStyle/>
          <a:p>
            <a:pPr algn="ctr" fontAlgn="auto"/>
            <a:r>
              <a:rPr lang="zh-CN" altLang="en-US" sz="1400" b="1" strike="noStrike" noProof="1" dirty="0">
                <a:latin typeface="微软雅黑" panose="020B0503020204020204" charset="-122"/>
                <a:ea typeface="微软雅黑" panose="020B0503020204020204" charset="-122"/>
              </a:rPr>
              <a:t>背景</a:t>
            </a:r>
            <a:endParaRPr lang="zh-CN" altLang="en-US" sz="1400" b="1" strike="noStrike" noProof="1" dirty="0">
              <a:latin typeface="微软雅黑" panose="020B0503020204020204" charset="-122"/>
              <a:ea typeface="微软雅黑" panose="020B0503020204020204" charset="-122"/>
            </a:endParaRPr>
          </a:p>
        </p:txBody>
      </p:sp>
      <p:sp>
        <p:nvSpPr>
          <p:cNvPr id="9" name="椭圆 8"/>
          <p:cNvSpPr/>
          <p:nvPr/>
        </p:nvSpPr>
        <p:spPr>
          <a:xfrm>
            <a:off x="1044575" y="1212850"/>
            <a:ext cx="873125" cy="873125"/>
          </a:xfrm>
          <a:prstGeom prst="ellipse">
            <a:avLst/>
          </a:prstGeom>
        </p:spPr>
        <p:style>
          <a:lnRef idx="2">
            <a:schemeClr val="accent5"/>
          </a:lnRef>
          <a:fillRef idx="1">
            <a:schemeClr val="lt1"/>
          </a:fillRef>
          <a:effectRef idx="0">
            <a:schemeClr val="accent5"/>
          </a:effectRef>
          <a:fontRef idx="minor">
            <a:schemeClr val="dk1"/>
          </a:fontRef>
        </p:style>
        <p:txBody>
          <a:bodyPr rtlCol="0" anchor="ctr"/>
          <a:lstStyle/>
          <a:p>
            <a:pPr algn="ctr" fontAlgn="auto"/>
            <a:r>
              <a:rPr lang="zh-CN" altLang="en-US" sz="1400" b="1" strike="noStrike" noProof="1" dirty="0">
                <a:latin typeface="微软雅黑" panose="020B0503020204020204" charset="-122"/>
                <a:ea typeface="微软雅黑" panose="020B0503020204020204" charset="-122"/>
              </a:rPr>
              <a:t>目标</a:t>
            </a:r>
            <a:endParaRPr lang="zh-CN" altLang="en-US" sz="1400" b="1" strike="noStrike" noProof="1" dirty="0">
              <a:latin typeface="微软雅黑" panose="020B0503020204020204" charset="-122"/>
              <a:ea typeface="微软雅黑" panose="020B0503020204020204" charset="-122"/>
            </a:endParaRPr>
          </a:p>
        </p:txBody>
      </p:sp>
      <p:sp>
        <p:nvSpPr>
          <p:cNvPr id="10" name="椭圆 9"/>
          <p:cNvSpPr/>
          <p:nvPr/>
        </p:nvSpPr>
        <p:spPr>
          <a:xfrm>
            <a:off x="1044575" y="5821363"/>
            <a:ext cx="873125" cy="874713"/>
          </a:xfrm>
          <a:prstGeom prst="ellipse">
            <a:avLst/>
          </a:prstGeom>
        </p:spPr>
        <p:style>
          <a:lnRef idx="2">
            <a:schemeClr val="accent5"/>
          </a:lnRef>
          <a:fillRef idx="1">
            <a:schemeClr val="lt1"/>
          </a:fillRef>
          <a:effectRef idx="0">
            <a:schemeClr val="accent5"/>
          </a:effectRef>
          <a:fontRef idx="minor">
            <a:schemeClr val="dk1"/>
          </a:fontRef>
        </p:style>
        <p:txBody>
          <a:bodyPr rtlCol="0" anchor="ctr"/>
          <a:lstStyle/>
          <a:p>
            <a:pPr algn="ctr" fontAlgn="auto"/>
            <a:r>
              <a:rPr lang="zh-CN" altLang="en-US" sz="1400" b="1" strike="noStrike" noProof="1" dirty="0" smtClean="0">
                <a:latin typeface="微软雅黑" panose="020B0503020204020204" charset="-122"/>
                <a:ea typeface="微软雅黑" panose="020B0503020204020204" charset="-122"/>
              </a:rPr>
              <a:t>外部因素</a:t>
            </a:r>
            <a:endParaRPr lang="zh-CN" altLang="en-US" sz="1400" b="1" strike="noStrike" noProof="1" dirty="0" smtClean="0">
              <a:latin typeface="微软雅黑" panose="020B0503020204020204" charset="-122"/>
              <a:ea typeface="微软雅黑" panose="020B0503020204020204" charset="-122"/>
            </a:endParaRPr>
          </a:p>
        </p:txBody>
      </p:sp>
      <p:sp>
        <p:nvSpPr>
          <p:cNvPr id="13" name="文本框 12"/>
          <p:cNvSpPr txBox="1"/>
          <p:nvPr/>
        </p:nvSpPr>
        <p:spPr>
          <a:xfrm>
            <a:off x="1917700" y="2520950"/>
            <a:ext cx="538163" cy="306388"/>
          </a:xfrm>
          <a:prstGeom prst="rect">
            <a:avLst/>
          </a:prstGeom>
          <a:solidFill>
            <a:schemeClr val="accent5">
              <a:lumMod val="40000"/>
              <a:lumOff val="60000"/>
            </a:schemeClr>
          </a:solidFill>
        </p:spPr>
        <p:txBody>
          <a:bodyPr wrap="none" rtlCol="0">
            <a:spAutoFit/>
          </a:bodyPr>
          <a:lstStyle/>
          <a:p>
            <a:pPr fontAlgn="auto"/>
            <a:r>
              <a:rPr lang="zh-CN" altLang="en-US" sz="1400" b="1" strike="noStrike" noProof="1" dirty="0" smtClean="0">
                <a:latin typeface="微软雅黑" panose="020B0503020204020204" charset="-122"/>
                <a:ea typeface="微软雅黑" panose="020B0503020204020204" charset="-122"/>
                <a:cs typeface="+mn-cs"/>
              </a:rPr>
              <a:t>效果</a:t>
            </a:r>
            <a:endParaRPr lang="zh-CN" altLang="en-US" sz="1400" b="1" strike="noStrike" noProof="1" dirty="0" smtClean="0">
              <a:latin typeface="微软雅黑" panose="020B0503020204020204" charset="-122"/>
              <a:ea typeface="微软雅黑" panose="020B0503020204020204" charset="-122"/>
            </a:endParaRPr>
          </a:p>
        </p:txBody>
      </p:sp>
      <p:sp>
        <p:nvSpPr>
          <p:cNvPr id="14" name="文本框 13"/>
          <p:cNvSpPr txBox="1"/>
          <p:nvPr/>
        </p:nvSpPr>
        <p:spPr>
          <a:xfrm>
            <a:off x="4503738" y="2528888"/>
            <a:ext cx="539750" cy="306388"/>
          </a:xfrm>
          <a:prstGeom prst="rect">
            <a:avLst/>
          </a:prstGeom>
          <a:solidFill>
            <a:schemeClr val="accent5">
              <a:lumMod val="40000"/>
              <a:lumOff val="60000"/>
            </a:schemeClr>
          </a:solidFill>
        </p:spPr>
        <p:txBody>
          <a:bodyPr wrap="none" rtlCol="0">
            <a:spAutoFit/>
          </a:bodyPr>
          <a:lstStyle/>
          <a:p>
            <a:pPr fontAlgn="auto"/>
            <a:r>
              <a:rPr lang="zh-CN" altLang="en-US" sz="1400" b="1" strike="noStrike" noProof="1" dirty="0">
                <a:latin typeface="微软雅黑" panose="020B0503020204020204" charset="-122"/>
                <a:ea typeface="微软雅黑" panose="020B0503020204020204" charset="-122"/>
                <a:cs typeface="+mn-cs"/>
              </a:rPr>
              <a:t>输出</a:t>
            </a:r>
            <a:endParaRPr lang="zh-CN" altLang="en-US" sz="1400" b="1" strike="noStrike" noProof="1" dirty="0">
              <a:latin typeface="微软雅黑" panose="020B0503020204020204" charset="-122"/>
              <a:ea typeface="微软雅黑" panose="020B0503020204020204" charset="-122"/>
            </a:endParaRPr>
          </a:p>
        </p:txBody>
      </p:sp>
      <p:sp>
        <p:nvSpPr>
          <p:cNvPr id="15" name="文本框 14"/>
          <p:cNvSpPr txBox="1"/>
          <p:nvPr/>
        </p:nvSpPr>
        <p:spPr>
          <a:xfrm>
            <a:off x="7118350" y="2522538"/>
            <a:ext cx="538163" cy="306388"/>
          </a:xfrm>
          <a:prstGeom prst="rect">
            <a:avLst/>
          </a:prstGeom>
          <a:solidFill>
            <a:schemeClr val="accent5">
              <a:lumMod val="40000"/>
              <a:lumOff val="60000"/>
            </a:schemeClr>
          </a:solidFill>
        </p:spPr>
        <p:txBody>
          <a:bodyPr wrap="none" rtlCol="0">
            <a:spAutoFit/>
          </a:bodyPr>
          <a:lstStyle/>
          <a:p>
            <a:pPr fontAlgn="auto"/>
            <a:r>
              <a:rPr lang="zh-CN" altLang="en-US" sz="1400" b="1" strike="noStrike" noProof="1" dirty="0">
                <a:latin typeface="微软雅黑" panose="020B0503020204020204" charset="-122"/>
                <a:ea typeface="微软雅黑" panose="020B0503020204020204" charset="-122"/>
                <a:cs typeface="+mn-cs"/>
              </a:rPr>
              <a:t>过程</a:t>
            </a:r>
            <a:endParaRPr lang="zh-CN" altLang="en-US" sz="1400" b="1" strike="noStrike" noProof="1" dirty="0">
              <a:latin typeface="微软雅黑" panose="020B0503020204020204" charset="-122"/>
              <a:ea typeface="微软雅黑" panose="020B0503020204020204" charset="-122"/>
            </a:endParaRPr>
          </a:p>
        </p:txBody>
      </p:sp>
      <p:sp>
        <p:nvSpPr>
          <p:cNvPr id="16" name="文本框 15"/>
          <p:cNvSpPr txBox="1"/>
          <p:nvPr/>
        </p:nvSpPr>
        <p:spPr>
          <a:xfrm>
            <a:off x="9739313" y="2522538"/>
            <a:ext cx="539750" cy="306388"/>
          </a:xfrm>
          <a:prstGeom prst="rect">
            <a:avLst/>
          </a:prstGeom>
          <a:solidFill>
            <a:schemeClr val="accent5">
              <a:lumMod val="40000"/>
              <a:lumOff val="60000"/>
            </a:schemeClr>
          </a:solidFill>
        </p:spPr>
        <p:txBody>
          <a:bodyPr wrap="none" rtlCol="0">
            <a:spAutoFit/>
          </a:bodyPr>
          <a:lstStyle/>
          <a:p>
            <a:pPr fontAlgn="auto"/>
            <a:r>
              <a:rPr lang="zh-CN" altLang="en-US" sz="1400" b="1" strike="noStrike" noProof="1" dirty="0">
                <a:latin typeface="微软雅黑" panose="020B0503020204020204" charset="-122"/>
                <a:ea typeface="微软雅黑" panose="020B0503020204020204" charset="-122"/>
                <a:cs typeface="+mn-cs"/>
              </a:rPr>
              <a:t>输入</a:t>
            </a:r>
            <a:endParaRPr lang="zh-CN" altLang="en-US" sz="1400" b="1" strike="noStrike" noProof="1" dirty="0">
              <a:latin typeface="微软雅黑" panose="020B0503020204020204" charset="-122"/>
              <a:ea typeface="微软雅黑" panose="020B0503020204020204" charset="-122"/>
            </a:endParaRPr>
          </a:p>
        </p:txBody>
      </p:sp>
      <p:sp>
        <p:nvSpPr>
          <p:cNvPr id="2" name="单圆角矩形 1"/>
          <p:cNvSpPr/>
          <p:nvPr/>
        </p:nvSpPr>
        <p:spPr>
          <a:xfrm>
            <a:off x="2047875" y="44450"/>
            <a:ext cx="9229725" cy="1012825"/>
          </a:xfrm>
          <a:prstGeom prst="round1Rect">
            <a:avLst/>
          </a:prstGeom>
        </p:spPr>
        <p:style>
          <a:lnRef idx="2">
            <a:schemeClr val="accent5"/>
          </a:lnRef>
          <a:fillRef idx="1">
            <a:schemeClr val="lt1"/>
          </a:fillRef>
          <a:effectRef idx="0">
            <a:schemeClr val="accent5"/>
          </a:effectRef>
          <a:fontRef idx="minor">
            <a:schemeClr val="dk1"/>
          </a:fontRef>
        </p:style>
        <p:txBody>
          <a:bodyPr rtlCol="0" anchor="ctr"/>
          <a:p>
            <a:pPr algn="l" fontAlgn="auto"/>
            <a:r>
              <a:rPr lang="zh-CN" altLang="en-US" strike="noStrike" noProof="1"/>
              <a:t>本组所调研的机械外骨骼产业已经完成了企业商务和结构方面的调研</a:t>
            </a:r>
            <a:endParaRPr lang="zh-CN" altLang="en-US" strike="noStrike" noProof="1"/>
          </a:p>
          <a:p>
            <a:pPr algn="l" fontAlgn="auto"/>
            <a:r>
              <a:rPr lang="zh-CN" altLang="en-US" strike="noStrike" noProof="1"/>
              <a:t>且排版工作已经开始</a:t>
            </a:r>
            <a:endParaRPr lang="zh-CN" altLang="en-US" strike="noStrike" noProof="1"/>
          </a:p>
        </p:txBody>
      </p:sp>
      <p:sp>
        <p:nvSpPr>
          <p:cNvPr id="5" name="单圆角矩形 4"/>
          <p:cNvSpPr/>
          <p:nvPr/>
        </p:nvSpPr>
        <p:spPr>
          <a:xfrm>
            <a:off x="2051368" y="1143000"/>
            <a:ext cx="9231313" cy="1014413"/>
          </a:xfrm>
          <a:prstGeom prst="round1Rect">
            <a:avLst/>
          </a:prstGeom>
        </p:spPr>
        <p:style>
          <a:lnRef idx="2">
            <a:schemeClr val="accent5"/>
          </a:lnRef>
          <a:fillRef idx="1">
            <a:schemeClr val="lt1"/>
          </a:fillRef>
          <a:effectRef idx="0">
            <a:schemeClr val="accent5"/>
          </a:effectRef>
          <a:fontRef idx="minor">
            <a:schemeClr val="dk1"/>
          </a:fontRef>
        </p:style>
        <p:txBody>
          <a:bodyPr rtlCol="0" anchor="ctr"/>
          <a:p>
            <a:pPr algn="l" fontAlgn="auto"/>
            <a:r>
              <a:rPr lang="en-US" altLang="zh-CN" strike="noStrike" noProof="1"/>
              <a:t>1.</a:t>
            </a:r>
            <a:r>
              <a:rPr lang="zh-CN" altLang="en-US" strike="noStrike" noProof="1"/>
              <a:t>调研机械外骨骼的控制方向并做出相应分析、未来预期等</a:t>
            </a:r>
            <a:endParaRPr lang="zh-CN" altLang="en-US" strike="noStrike" noProof="1"/>
          </a:p>
          <a:p>
            <a:pPr algn="l" fontAlgn="auto"/>
            <a:r>
              <a:rPr lang="en-US" altLang="zh-CN" strike="noStrike" noProof="1"/>
              <a:t>2.</a:t>
            </a:r>
            <a:r>
              <a:rPr lang="zh-CN" altLang="en-US" strike="noStrike" noProof="1"/>
              <a:t>整理所有部分的出版内容，合成第一版产业报告</a:t>
            </a:r>
            <a:endParaRPr lang="zh-CN" altLang="en-US" strike="noStrike" noProof="1"/>
          </a:p>
        </p:txBody>
      </p:sp>
      <p:sp>
        <p:nvSpPr>
          <p:cNvPr id="7185" name="文本框 20"/>
          <p:cNvSpPr txBox="1"/>
          <p:nvPr/>
        </p:nvSpPr>
        <p:spPr>
          <a:xfrm>
            <a:off x="3616008" y="3790315"/>
            <a:ext cx="2314575" cy="933450"/>
          </a:xfrm>
          <a:prstGeom prst="rect">
            <a:avLst/>
          </a:prstGeom>
          <a:noFill/>
          <a:ln w="9525">
            <a:noFill/>
          </a:ln>
        </p:spPr>
        <p:txBody>
          <a:bodyPr wrap="square" anchor="t">
            <a:spAutoFit/>
          </a:bodyPr>
          <a:p>
            <a:pPr lvl="0" indent="0"/>
            <a:r>
              <a:rPr lang="en-US" altLang="zh-CN">
                <a:latin typeface="Arial" panose="020B0604020202020204" pitchFamily="34" charset="0"/>
                <a:ea typeface="微软雅黑" panose="020B0503020204020204" charset="-122"/>
              </a:rPr>
              <a:t>1.</a:t>
            </a:r>
            <a:r>
              <a:rPr lang="zh-CN" altLang="en-US">
                <a:latin typeface="Arial" panose="020B0604020202020204" pitchFamily="34" charset="0"/>
                <a:ea typeface="微软雅黑" panose="020B0503020204020204" charset="-122"/>
              </a:rPr>
              <a:t>本周小组学习报告</a:t>
            </a:r>
            <a:endParaRPr lang="zh-CN" altLang="en-US">
              <a:latin typeface="Arial" panose="020B0604020202020204" pitchFamily="34" charset="0"/>
              <a:ea typeface="微软雅黑" panose="020B0503020204020204" charset="-122"/>
            </a:endParaRPr>
          </a:p>
          <a:p>
            <a:pPr lvl="0" indent="0"/>
            <a:endParaRPr lang="en-US" altLang="zh-CN">
              <a:latin typeface="Arial" panose="020B0604020202020204" pitchFamily="34" charset="0"/>
              <a:ea typeface="微软雅黑" panose="020B0503020204020204" charset="-122"/>
            </a:endParaRPr>
          </a:p>
          <a:p>
            <a:pPr lvl="0" indent="0"/>
            <a:r>
              <a:rPr lang="en-US" altLang="zh-CN">
                <a:latin typeface="Arial" panose="020B0604020202020204" pitchFamily="34" charset="0"/>
                <a:ea typeface="微软雅黑" panose="020B0503020204020204" charset="-122"/>
              </a:rPr>
              <a:t>2.</a:t>
            </a:r>
            <a:r>
              <a:rPr lang="zh-CN" altLang="en-US">
                <a:latin typeface="Arial" panose="020B0604020202020204" pitchFamily="34" charset="0"/>
                <a:ea typeface="微软雅黑" panose="020B0503020204020204" charset="-122"/>
              </a:rPr>
              <a:t>初版产业分析报告</a:t>
            </a:r>
            <a:endParaRPr lang="zh-CN" altLang="en-US">
              <a:latin typeface="Arial" panose="020B0604020202020204" pitchFamily="34" charset="0"/>
              <a:ea typeface="微软雅黑" panose="020B0503020204020204" charset="-122"/>
            </a:endParaRPr>
          </a:p>
        </p:txBody>
      </p:sp>
      <p:sp>
        <p:nvSpPr>
          <p:cNvPr id="7187" name="文本框 23"/>
          <p:cNvSpPr txBox="1"/>
          <p:nvPr/>
        </p:nvSpPr>
        <p:spPr>
          <a:xfrm>
            <a:off x="6172200" y="3569018"/>
            <a:ext cx="2430780" cy="1756410"/>
          </a:xfrm>
          <a:prstGeom prst="rect">
            <a:avLst/>
          </a:prstGeom>
          <a:noFill/>
          <a:ln w="9525">
            <a:noFill/>
          </a:ln>
        </p:spPr>
        <p:txBody>
          <a:bodyPr wrap="none" anchor="t">
            <a:spAutoFit/>
          </a:bodyPr>
          <a:p>
            <a:pPr lvl="0" indent="0"/>
            <a:r>
              <a:rPr lang="en-US" altLang="zh-CN">
                <a:latin typeface="Arial" panose="020B0604020202020204" pitchFamily="34" charset="0"/>
                <a:ea typeface="微软雅黑" panose="020B0503020204020204" charset="-122"/>
              </a:rPr>
              <a:t>1.</a:t>
            </a:r>
            <a:r>
              <a:rPr lang="zh-CN" altLang="en-US">
                <a:latin typeface="Arial" panose="020B0604020202020204" pitchFamily="34" charset="0"/>
                <a:ea typeface="微软雅黑" panose="020B0503020204020204" charset="-122"/>
              </a:rPr>
              <a:t>小组讨论确定下周</a:t>
            </a:r>
            <a:endParaRPr lang="zh-CN" altLang="en-US">
              <a:latin typeface="Arial" panose="020B0604020202020204" pitchFamily="34" charset="0"/>
              <a:ea typeface="微软雅黑" panose="020B0503020204020204" charset="-122"/>
            </a:endParaRPr>
          </a:p>
          <a:p>
            <a:pPr lvl="0" indent="0"/>
            <a:r>
              <a:rPr lang="zh-CN" altLang="en-US">
                <a:latin typeface="Arial" panose="020B0604020202020204" pitchFamily="34" charset="0"/>
                <a:ea typeface="微软雅黑" panose="020B0503020204020204" charset="-122"/>
              </a:rPr>
              <a:t>目标及任务分工</a:t>
            </a:r>
            <a:endParaRPr lang="zh-CN" altLang="en-US">
              <a:latin typeface="Arial" panose="020B0604020202020204" pitchFamily="34" charset="0"/>
              <a:ea typeface="微软雅黑" panose="020B0503020204020204" charset="-122"/>
            </a:endParaRPr>
          </a:p>
          <a:p>
            <a:pPr lvl="0" indent="0"/>
            <a:r>
              <a:rPr lang="en-US" altLang="zh-CN">
                <a:latin typeface="Arial" panose="020B0604020202020204" pitchFamily="34" charset="0"/>
                <a:ea typeface="微软雅黑" panose="020B0503020204020204" charset="-122"/>
              </a:rPr>
              <a:t>2.</a:t>
            </a:r>
            <a:r>
              <a:rPr lang="zh-CN" altLang="en-US">
                <a:latin typeface="Arial" panose="020B0604020202020204" pitchFamily="34" charset="0"/>
                <a:ea typeface="微软雅黑" panose="020B0503020204020204" charset="-122"/>
              </a:rPr>
              <a:t>每个组员各自调研、</a:t>
            </a:r>
            <a:endParaRPr lang="zh-CN" altLang="en-US">
              <a:latin typeface="Arial" panose="020B0604020202020204" pitchFamily="34" charset="0"/>
              <a:ea typeface="微软雅黑" panose="020B0503020204020204" charset="-122"/>
            </a:endParaRPr>
          </a:p>
          <a:p>
            <a:pPr lvl="0" indent="0"/>
            <a:r>
              <a:rPr lang="zh-CN" altLang="en-US">
                <a:latin typeface="Arial" panose="020B0604020202020204" pitchFamily="34" charset="0"/>
                <a:ea typeface="微软雅黑" panose="020B0503020204020204" charset="-122"/>
              </a:rPr>
              <a:t>排版等</a:t>
            </a:r>
            <a:endParaRPr lang="zh-CN" altLang="en-US">
              <a:latin typeface="Arial" panose="020B0604020202020204" pitchFamily="34" charset="0"/>
              <a:ea typeface="微软雅黑" panose="020B0503020204020204" charset="-122"/>
            </a:endParaRPr>
          </a:p>
          <a:p>
            <a:pPr lvl="0" indent="0"/>
            <a:r>
              <a:rPr lang="en-US" altLang="zh-CN">
                <a:latin typeface="Arial" panose="020B0604020202020204" pitchFamily="34" charset="0"/>
                <a:ea typeface="微软雅黑" panose="020B0503020204020204" charset="-122"/>
              </a:rPr>
              <a:t>3.</a:t>
            </a:r>
            <a:r>
              <a:rPr lang="zh-CN" altLang="en-US">
                <a:latin typeface="Arial" panose="020B0604020202020204" pitchFamily="34" charset="0"/>
                <a:ea typeface="微软雅黑" panose="020B0503020204020204" charset="-122"/>
              </a:rPr>
              <a:t>资料汇总并制成本</a:t>
            </a:r>
            <a:endParaRPr lang="zh-CN" altLang="en-US">
              <a:latin typeface="Arial" panose="020B0604020202020204" pitchFamily="34" charset="0"/>
              <a:ea typeface="微软雅黑" panose="020B0503020204020204" charset="-122"/>
            </a:endParaRPr>
          </a:p>
          <a:p>
            <a:pPr lvl="0" indent="0"/>
            <a:r>
              <a:rPr lang="zh-CN" altLang="en-US">
                <a:latin typeface="Arial" panose="020B0604020202020204" pitchFamily="34" charset="0"/>
                <a:ea typeface="微软雅黑" panose="020B0503020204020204" charset="-122"/>
              </a:rPr>
              <a:t>周</a:t>
            </a:r>
            <a:r>
              <a:rPr lang="en-US" altLang="zh-CN">
                <a:latin typeface="Arial" panose="020B0604020202020204" pitchFamily="34" charset="0"/>
                <a:ea typeface="微软雅黑" panose="020B0503020204020204" charset="-122"/>
              </a:rPr>
              <a:t>PPT</a:t>
            </a:r>
            <a:endParaRPr lang="en-US" altLang="zh-CN">
              <a:latin typeface="Arial" panose="020B0604020202020204" pitchFamily="34" charset="0"/>
              <a:ea typeface="微软雅黑" panose="020B0503020204020204" charset="-122"/>
            </a:endParaRPr>
          </a:p>
        </p:txBody>
      </p:sp>
      <p:sp>
        <p:nvSpPr>
          <p:cNvPr id="7188" name="文本框 25"/>
          <p:cNvSpPr txBox="1"/>
          <p:nvPr/>
        </p:nvSpPr>
        <p:spPr>
          <a:xfrm>
            <a:off x="8890000" y="3862388"/>
            <a:ext cx="2341880" cy="1207770"/>
          </a:xfrm>
          <a:prstGeom prst="rect">
            <a:avLst/>
          </a:prstGeom>
          <a:noFill/>
          <a:ln w="9525">
            <a:noFill/>
          </a:ln>
        </p:spPr>
        <p:txBody>
          <a:bodyPr wrap="none" anchor="t">
            <a:spAutoFit/>
          </a:bodyPr>
          <a:p>
            <a:pPr lvl="0" indent="0"/>
            <a:r>
              <a:rPr lang="zh-CN" altLang="en-US">
                <a:latin typeface="Arial" panose="020B0604020202020204" pitchFamily="34" charset="0"/>
                <a:ea typeface="微软雅黑" panose="020B0503020204020204" charset="-122"/>
              </a:rPr>
              <a:t>一些科普网站、</a:t>
            </a:r>
            <a:endParaRPr lang="zh-CN" altLang="en-US">
              <a:latin typeface="Arial" panose="020B0604020202020204" pitchFamily="34" charset="0"/>
              <a:ea typeface="微软雅黑" panose="020B0503020204020204" charset="-122"/>
            </a:endParaRPr>
          </a:p>
          <a:p>
            <a:pPr lvl="0" indent="0"/>
            <a:r>
              <a:rPr lang="zh-CN" altLang="en-US">
                <a:latin typeface="Arial" panose="020B0604020202020204" pitchFamily="34" charset="0"/>
                <a:ea typeface="微软雅黑" panose="020B0503020204020204" charset="-122"/>
              </a:rPr>
              <a:t>数据库、文献资料等</a:t>
            </a:r>
            <a:endParaRPr lang="zh-CN" altLang="en-US">
              <a:latin typeface="Arial" panose="020B0604020202020204" pitchFamily="34" charset="0"/>
              <a:ea typeface="微软雅黑" panose="020B0503020204020204" charset="-122"/>
            </a:endParaRPr>
          </a:p>
          <a:p>
            <a:pPr lvl="0" indent="0"/>
            <a:r>
              <a:rPr lang="en-US" altLang="zh-CN">
                <a:latin typeface="Arial" panose="020B0604020202020204" pitchFamily="34" charset="0"/>
                <a:ea typeface="微软雅黑" panose="020B0503020204020204" charset="-122"/>
              </a:rPr>
              <a:t>github </a:t>
            </a:r>
            <a:r>
              <a:rPr lang="zh-CN" altLang="en-US">
                <a:latin typeface="Arial" panose="020B0604020202020204" pitchFamily="34" charset="0"/>
                <a:ea typeface="微软雅黑" panose="020B0503020204020204" charset="-122"/>
              </a:rPr>
              <a:t>、</a:t>
            </a:r>
            <a:r>
              <a:rPr lang="en-US" altLang="zh-CN">
                <a:latin typeface="Arial" panose="020B0604020202020204" pitchFamily="34" charset="0"/>
                <a:ea typeface="微软雅黑" panose="020B0503020204020204" charset="-122"/>
              </a:rPr>
              <a:t> endnote  </a:t>
            </a:r>
            <a:r>
              <a:rPr lang="zh-CN" altLang="en-US">
                <a:latin typeface="Arial" panose="020B0604020202020204" pitchFamily="34" charset="0"/>
                <a:ea typeface="微软雅黑" panose="020B0503020204020204" charset="-122"/>
              </a:rPr>
              <a:t>、</a:t>
            </a:r>
            <a:endParaRPr lang="zh-CN" altLang="en-US">
              <a:latin typeface="Arial" panose="020B0604020202020204" pitchFamily="34" charset="0"/>
              <a:ea typeface="微软雅黑" panose="020B0503020204020204" charset="-122"/>
            </a:endParaRPr>
          </a:p>
          <a:p>
            <a:pPr lvl="0" indent="0"/>
            <a:r>
              <a:rPr lang="en-US" altLang="zh-CN">
                <a:latin typeface="Arial" panose="020B0604020202020204" pitchFamily="34" charset="0"/>
                <a:ea typeface="微软雅黑" panose="020B0503020204020204" charset="-122"/>
              </a:rPr>
              <a:t>indesign</a:t>
            </a:r>
            <a:r>
              <a:rPr lang="zh-CN" altLang="en-US">
                <a:latin typeface="Arial" panose="020B0604020202020204" pitchFamily="34" charset="0"/>
                <a:ea typeface="微软雅黑" panose="020B0503020204020204" charset="-122"/>
              </a:rPr>
              <a:t>等</a:t>
            </a:r>
            <a:endParaRPr lang="zh-CN" altLang="en-US">
              <a:latin typeface="Arial" panose="020B0604020202020204" pitchFamily="34" charset="0"/>
              <a:ea typeface="微软雅黑" panose="020B0503020204020204" charset="-122"/>
            </a:endParaRPr>
          </a:p>
        </p:txBody>
      </p:sp>
      <p:sp>
        <p:nvSpPr>
          <p:cNvPr id="27" name="单圆角矩形 26"/>
          <p:cNvSpPr/>
          <p:nvPr/>
        </p:nvSpPr>
        <p:spPr>
          <a:xfrm>
            <a:off x="2047875" y="5770563"/>
            <a:ext cx="9229725" cy="1012825"/>
          </a:xfrm>
          <a:prstGeom prst="round1Rect">
            <a:avLst/>
          </a:prstGeom>
        </p:spPr>
        <p:style>
          <a:lnRef idx="2">
            <a:schemeClr val="accent5"/>
          </a:lnRef>
          <a:fillRef idx="1">
            <a:schemeClr val="lt1"/>
          </a:fillRef>
          <a:effectRef idx="0">
            <a:schemeClr val="accent5"/>
          </a:effectRef>
          <a:fontRef idx="minor">
            <a:schemeClr val="dk1"/>
          </a:fontRef>
        </p:style>
        <p:txBody>
          <a:bodyPr rtlCol="0" anchor="ctr"/>
          <a:p>
            <a:pPr algn="ctr" fontAlgn="auto"/>
            <a:endParaRPr lang="zh-CN" altLang="en-US" strike="noStrike" noProof="1"/>
          </a:p>
        </p:txBody>
      </p:sp>
      <p:sp>
        <p:nvSpPr>
          <p:cNvPr id="7190" name="文本框 27"/>
          <p:cNvSpPr txBox="1"/>
          <p:nvPr/>
        </p:nvSpPr>
        <p:spPr>
          <a:xfrm>
            <a:off x="2456180" y="6066155"/>
            <a:ext cx="8100060" cy="384810"/>
          </a:xfrm>
          <a:prstGeom prst="rect">
            <a:avLst/>
          </a:prstGeom>
          <a:noFill/>
          <a:ln w="9525">
            <a:noFill/>
          </a:ln>
        </p:spPr>
        <p:txBody>
          <a:bodyPr wrap="square" anchor="t">
            <a:spAutoFit/>
          </a:bodyPr>
          <a:p>
            <a:pPr lvl="0" indent="0"/>
            <a:r>
              <a:rPr lang="zh-CN" altLang="en-US">
                <a:latin typeface="Arial" panose="020B0604020202020204" pitchFamily="34" charset="0"/>
                <a:ea typeface="微软雅黑" panose="020B0503020204020204" charset="-122"/>
              </a:rPr>
              <a:t>由于脑电控制仍处于起步阶段，所以相关资料相对于肌电控制而言比较少。</a:t>
            </a:r>
            <a:endParaRPr lang="zh-CN" altLang="en-US">
              <a:latin typeface="Arial" panose="020B0604020202020204" pitchFamily="34" charset="0"/>
              <a:ea typeface="微软雅黑" panose="020B0503020204020204" charset="-122"/>
            </a:endParaRPr>
          </a:p>
        </p:txBody>
      </p:sp>
      <p:sp>
        <p:nvSpPr>
          <p:cNvPr id="11" name="文本框 10"/>
          <p:cNvSpPr txBox="1"/>
          <p:nvPr/>
        </p:nvSpPr>
        <p:spPr>
          <a:xfrm>
            <a:off x="913130" y="3392170"/>
            <a:ext cx="2468880" cy="2305050"/>
          </a:xfrm>
          <a:prstGeom prst="rect">
            <a:avLst/>
          </a:prstGeom>
          <a:noFill/>
        </p:spPr>
        <p:txBody>
          <a:bodyPr wrap="square" rtlCol="0">
            <a:spAutoFit/>
          </a:bodyPr>
          <a:p>
            <a:pPr algn="l"/>
            <a:r>
              <a:rPr lang="en-US" altLang="zh-CN"/>
              <a:t>1.</a:t>
            </a:r>
            <a:r>
              <a:rPr lang="zh-CN" altLang="en-US"/>
              <a:t>找出控制方面的一种</a:t>
            </a:r>
            <a:endParaRPr lang="zh-CN" altLang="en-US"/>
          </a:p>
          <a:p>
            <a:pPr algn="l"/>
            <a:r>
              <a:rPr lang="zh-CN" altLang="en-US"/>
              <a:t>分类模式，并用其KPI</a:t>
            </a:r>
            <a:endParaRPr lang="zh-CN" altLang="en-US"/>
          </a:p>
          <a:p>
            <a:pPr algn="l"/>
            <a:r>
              <a:rPr lang="zh-CN" altLang="en-US"/>
              <a:t>做出相应的分析及预测</a:t>
            </a:r>
            <a:endParaRPr lang="zh-CN" altLang="en-US"/>
          </a:p>
          <a:p>
            <a:pPr algn="l"/>
            <a:endParaRPr lang="zh-CN" altLang="en-US"/>
          </a:p>
          <a:p>
            <a:pPr algn="l"/>
            <a:r>
              <a:rPr lang="en-US" altLang="zh-CN"/>
              <a:t>2.</a:t>
            </a:r>
            <a:r>
              <a:rPr lang="zh-CN" altLang="en-US"/>
              <a:t>形成产业调研报告初版，并且总结出整体产业调研报告</a:t>
            </a:r>
            <a:r>
              <a:rPr lang="en-US" altLang="zh-CN"/>
              <a:t>KPI</a:t>
            </a:r>
            <a:endParaRPr lang="en-US" altLang="zh-CN"/>
          </a:p>
          <a:p>
            <a:pPr algn="l"/>
            <a:endParaRPr lang="zh-CN" altLang="en-US"/>
          </a:p>
        </p:txBody>
      </p:sp>
    </p:spTree>
    <p:custDataLst>
      <p:tags r:id="rId6"/>
    </p:custDataLst>
  </p:cSld>
  <p:clrMapOvr>
    <a:masterClrMapping/>
  </p:clrMapOvr>
  <p:transition spd="slow">
    <p:blinds dir="vert"/>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6" name="文本框 5"/>
          <p:cNvSpPr txBox="1"/>
          <p:nvPr/>
        </p:nvSpPr>
        <p:spPr>
          <a:xfrm>
            <a:off x="965200" y="579120"/>
            <a:ext cx="1305560" cy="762000"/>
          </a:xfrm>
          <a:prstGeom prst="rect">
            <a:avLst/>
          </a:prstGeom>
          <a:noFill/>
        </p:spPr>
        <p:txBody>
          <a:bodyPr wrap="none" rtlCol="0">
            <a:spAutoFit/>
          </a:bodyPr>
          <a:p>
            <a:r>
              <a:rPr lang="zh-CN" altLang="en-US" sz="4400" b="1"/>
              <a:t>控制</a:t>
            </a:r>
            <a:endParaRPr lang="zh-CN" altLang="en-US" sz="4400" b="1"/>
          </a:p>
        </p:txBody>
      </p:sp>
      <p:sp>
        <p:nvSpPr>
          <p:cNvPr id="7" name="流程图: 可选过程 6"/>
          <p:cNvSpPr/>
          <p:nvPr/>
        </p:nvSpPr>
        <p:spPr>
          <a:xfrm>
            <a:off x="1378585" y="2298065"/>
            <a:ext cx="1741170" cy="611505"/>
          </a:xfrm>
          <a:prstGeom prst="flowChartAlternateProces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zh-CN" altLang="en-US"/>
              <a:t>穿戴者</a:t>
            </a:r>
            <a:endParaRPr lang="zh-CN" altLang="en-US"/>
          </a:p>
        </p:txBody>
      </p:sp>
      <p:sp>
        <p:nvSpPr>
          <p:cNvPr id="8" name="流程图: 可选过程 7"/>
          <p:cNvSpPr/>
          <p:nvPr/>
        </p:nvSpPr>
        <p:spPr>
          <a:xfrm>
            <a:off x="1468755" y="5216525"/>
            <a:ext cx="1560830" cy="611505"/>
          </a:xfrm>
          <a:prstGeom prst="flowChartAlternateProces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zh-CN" altLang="en-US"/>
              <a:t>机械外骨骼</a:t>
            </a:r>
            <a:endParaRPr lang="zh-CN" altLang="en-US"/>
          </a:p>
        </p:txBody>
      </p:sp>
      <p:cxnSp>
        <p:nvCxnSpPr>
          <p:cNvPr id="12" name="直接箭头连接符 11"/>
          <p:cNvCxnSpPr/>
          <p:nvPr/>
        </p:nvCxnSpPr>
        <p:spPr>
          <a:xfrm>
            <a:off x="2482215" y="2892425"/>
            <a:ext cx="10795" cy="2324100"/>
          </a:xfrm>
          <a:prstGeom prst="straightConnector1">
            <a:avLst/>
          </a:prstGeom>
          <a:ln>
            <a:tailEnd type="arrow" w="med" len="med"/>
          </a:ln>
        </p:spPr>
        <p:style>
          <a:lnRef idx="3">
            <a:schemeClr val="dk1"/>
          </a:lnRef>
          <a:fillRef idx="0">
            <a:schemeClr val="dk1"/>
          </a:fillRef>
          <a:effectRef idx="2">
            <a:schemeClr val="dk1"/>
          </a:effectRef>
          <a:fontRef idx="minor">
            <a:schemeClr val="tx1"/>
          </a:fontRef>
        </p:style>
      </p:cxnSp>
      <p:cxnSp>
        <p:nvCxnSpPr>
          <p:cNvPr id="13" name="直接箭头连接符 12"/>
          <p:cNvCxnSpPr/>
          <p:nvPr/>
        </p:nvCxnSpPr>
        <p:spPr>
          <a:xfrm flipV="1">
            <a:off x="2026285" y="2892425"/>
            <a:ext cx="10160" cy="2302510"/>
          </a:xfrm>
          <a:prstGeom prst="straightConnector1">
            <a:avLst/>
          </a:prstGeom>
          <a:ln>
            <a:tailEnd type="arrow" w="med" len="med"/>
          </a:ln>
        </p:spPr>
        <p:style>
          <a:lnRef idx="3">
            <a:schemeClr val="dk1"/>
          </a:lnRef>
          <a:fillRef idx="0">
            <a:schemeClr val="dk1"/>
          </a:fillRef>
          <a:effectRef idx="2">
            <a:schemeClr val="dk1"/>
          </a:effectRef>
          <a:fontRef idx="minor">
            <a:schemeClr val="tx1"/>
          </a:fontRef>
        </p:style>
      </p:cxnSp>
      <p:sp>
        <p:nvSpPr>
          <p:cNvPr id="14" name="文本框 13"/>
          <p:cNvSpPr txBox="1"/>
          <p:nvPr/>
        </p:nvSpPr>
        <p:spPr>
          <a:xfrm>
            <a:off x="2572385" y="3440430"/>
            <a:ext cx="457200" cy="1206500"/>
          </a:xfrm>
          <a:prstGeom prst="rect">
            <a:avLst/>
          </a:prstGeom>
          <a:noFill/>
        </p:spPr>
        <p:txBody>
          <a:bodyPr vert="eaVert" wrap="square" rtlCol="0">
            <a:spAutoFit/>
          </a:bodyPr>
          <a:p>
            <a:r>
              <a:rPr lang="zh-CN" altLang="en-US"/>
              <a:t>获取意图</a:t>
            </a:r>
            <a:endParaRPr lang="zh-CN" altLang="en-US"/>
          </a:p>
        </p:txBody>
      </p:sp>
      <p:sp>
        <p:nvSpPr>
          <p:cNvPr id="15" name="文本框 14"/>
          <p:cNvSpPr txBox="1"/>
          <p:nvPr/>
        </p:nvSpPr>
        <p:spPr>
          <a:xfrm>
            <a:off x="1468755" y="3440430"/>
            <a:ext cx="457200" cy="1005840"/>
          </a:xfrm>
          <a:prstGeom prst="rect">
            <a:avLst/>
          </a:prstGeom>
          <a:noFill/>
        </p:spPr>
        <p:txBody>
          <a:bodyPr vert="eaVert" wrap="none" rtlCol="0">
            <a:spAutoFit/>
          </a:bodyPr>
          <a:p>
            <a:r>
              <a:rPr lang="zh-CN" altLang="en-US"/>
              <a:t>放大运动</a:t>
            </a:r>
            <a:endParaRPr lang="zh-CN" altLang="en-US"/>
          </a:p>
        </p:txBody>
      </p:sp>
      <p:sp>
        <p:nvSpPr>
          <p:cNvPr id="16" name="文本框 15"/>
          <p:cNvSpPr txBox="1"/>
          <p:nvPr/>
        </p:nvSpPr>
        <p:spPr>
          <a:xfrm>
            <a:off x="2020570" y="3440430"/>
            <a:ext cx="457200" cy="1005840"/>
          </a:xfrm>
          <a:prstGeom prst="rect">
            <a:avLst/>
          </a:prstGeom>
          <a:noFill/>
        </p:spPr>
        <p:txBody>
          <a:bodyPr vert="eaVert" wrap="none" rtlCol="0">
            <a:spAutoFit/>
          </a:bodyPr>
          <a:p>
            <a:r>
              <a:rPr lang="zh-CN" altLang="en-US"/>
              <a:t>人机交互</a:t>
            </a:r>
            <a:endParaRPr lang="zh-CN" altLang="en-US"/>
          </a:p>
        </p:txBody>
      </p:sp>
      <p:sp>
        <p:nvSpPr>
          <p:cNvPr id="17" name="文本框 16"/>
          <p:cNvSpPr txBox="1"/>
          <p:nvPr/>
        </p:nvSpPr>
        <p:spPr>
          <a:xfrm>
            <a:off x="1378585" y="6456680"/>
            <a:ext cx="4606925" cy="368300"/>
          </a:xfrm>
          <a:prstGeom prst="rect">
            <a:avLst/>
          </a:prstGeom>
          <a:noFill/>
        </p:spPr>
        <p:txBody>
          <a:bodyPr wrap="none" rtlCol="0">
            <a:spAutoFit/>
          </a:bodyPr>
          <a:p>
            <a:pPr algn="l"/>
            <a:r>
              <a:rPr lang="zh-CN" altLang="en-US"/>
              <a:t>http://www.sohu.com/a/165440546_99906635</a:t>
            </a:r>
            <a:endParaRPr lang="zh-CN" altLang="en-US"/>
          </a:p>
        </p:txBody>
      </p:sp>
      <p:sp>
        <p:nvSpPr>
          <p:cNvPr id="18" name="文本框 17"/>
          <p:cNvSpPr txBox="1"/>
          <p:nvPr/>
        </p:nvSpPr>
        <p:spPr>
          <a:xfrm>
            <a:off x="9559925" y="3108960"/>
            <a:ext cx="309880" cy="368300"/>
          </a:xfrm>
          <a:prstGeom prst="rect">
            <a:avLst/>
          </a:prstGeom>
          <a:noFill/>
        </p:spPr>
        <p:txBody>
          <a:bodyPr wrap="none" rtlCol="0">
            <a:spAutoFit/>
          </a:bodyPr>
          <a:p>
            <a:pPr algn="l"/>
            <a:endParaRPr lang="zh-CN" altLang="en-US"/>
          </a:p>
        </p:txBody>
      </p:sp>
      <p:pic>
        <p:nvPicPr>
          <p:cNvPr id="2" name="图片 1"/>
          <p:cNvPicPr>
            <a:picLocks noChangeAspect="1"/>
          </p:cNvPicPr>
          <p:nvPr/>
        </p:nvPicPr>
        <p:blipFill>
          <a:blip r:embed="rId1"/>
          <a:srcRect l="9028" t="4904" r="24647" b="8060"/>
          <a:stretch>
            <a:fillRect/>
          </a:stretch>
        </p:blipFill>
        <p:spPr>
          <a:xfrm>
            <a:off x="4923790" y="701675"/>
            <a:ext cx="7310120" cy="5126355"/>
          </a:xfrm>
          <a:prstGeom prst="rect">
            <a:avLst/>
          </a:prstGeom>
        </p:spPr>
      </p:pic>
      <p:cxnSp>
        <p:nvCxnSpPr>
          <p:cNvPr id="10" name="直接箭头连接符 9"/>
          <p:cNvCxnSpPr/>
          <p:nvPr/>
        </p:nvCxnSpPr>
        <p:spPr>
          <a:xfrm flipV="1">
            <a:off x="3533140" y="3477260"/>
            <a:ext cx="3023870" cy="33020"/>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sp>
        <p:nvSpPr>
          <p:cNvPr id="11" name="文本框 10"/>
          <p:cNvSpPr txBox="1"/>
          <p:nvPr/>
        </p:nvSpPr>
        <p:spPr>
          <a:xfrm>
            <a:off x="3467735" y="3082290"/>
            <a:ext cx="3154680" cy="365760"/>
          </a:xfrm>
          <a:prstGeom prst="rect">
            <a:avLst/>
          </a:prstGeom>
          <a:noFill/>
        </p:spPr>
        <p:txBody>
          <a:bodyPr wrap="none" rtlCol="0">
            <a:spAutoFit/>
          </a:bodyPr>
          <a:p>
            <a:pPr algn="l"/>
            <a:r>
              <a:rPr lang="zh-CN" altLang="en-US"/>
              <a:t>基于获取意图的方式进行分类</a:t>
            </a:r>
            <a:endParaRPr lang="zh-CN" altLang="en-US"/>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5" name="文本框 4"/>
          <p:cNvSpPr txBox="1"/>
          <p:nvPr/>
        </p:nvSpPr>
        <p:spPr>
          <a:xfrm>
            <a:off x="1968500" y="464185"/>
            <a:ext cx="2618740" cy="767715"/>
          </a:xfrm>
          <a:prstGeom prst="rect">
            <a:avLst/>
          </a:prstGeom>
          <a:noFill/>
        </p:spPr>
        <p:txBody>
          <a:bodyPr wrap="none" rtlCol="0">
            <a:spAutoFit/>
          </a:bodyPr>
          <a:p>
            <a:r>
              <a:rPr lang="en-US" altLang="zh-CN" sz="4400" b="1"/>
              <a:t>KPI</a:t>
            </a:r>
            <a:r>
              <a:rPr lang="zh-CN" altLang="en-US" sz="4400" b="1"/>
              <a:t>的预设</a:t>
            </a:r>
            <a:endParaRPr lang="zh-CN" altLang="en-US" sz="4400" b="1"/>
          </a:p>
        </p:txBody>
      </p:sp>
      <p:sp>
        <p:nvSpPr>
          <p:cNvPr id="7" name="燕尾形箭头 6"/>
          <p:cNvSpPr/>
          <p:nvPr/>
        </p:nvSpPr>
        <p:spPr>
          <a:xfrm>
            <a:off x="1652270" y="1758950"/>
            <a:ext cx="3251835" cy="1289050"/>
          </a:xfrm>
          <a:prstGeom prst="notched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en-US" altLang="zh-CN" sz="2800"/>
              <a:t>1.人机协调性</a:t>
            </a:r>
            <a:endParaRPr lang="en-US" altLang="zh-CN" sz="2800"/>
          </a:p>
        </p:txBody>
      </p:sp>
      <p:sp>
        <p:nvSpPr>
          <p:cNvPr id="8" name="燕尾形箭头 7"/>
          <p:cNvSpPr/>
          <p:nvPr/>
        </p:nvSpPr>
        <p:spPr>
          <a:xfrm>
            <a:off x="1652270" y="3256280"/>
            <a:ext cx="3251835" cy="1386840"/>
          </a:xfrm>
          <a:prstGeom prst="notched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en-US" altLang="zh-CN" sz="2400"/>
              <a:t>2.</a:t>
            </a:r>
            <a:r>
              <a:rPr lang="zh-CN" altLang="en-US" sz="2400"/>
              <a:t>外骨骼的环境适应性</a:t>
            </a:r>
            <a:endParaRPr lang="zh-CN" altLang="en-US" sz="2400"/>
          </a:p>
        </p:txBody>
      </p:sp>
      <p:sp>
        <p:nvSpPr>
          <p:cNvPr id="9" name="燕尾形箭头 8"/>
          <p:cNvSpPr/>
          <p:nvPr/>
        </p:nvSpPr>
        <p:spPr>
          <a:xfrm>
            <a:off x="1651635" y="5280025"/>
            <a:ext cx="3251835" cy="1113790"/>
          </a:xfrm>
          <a:prstGeom prst="notched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en-US" altLang="zh-CN" sz="2800"/>
              <a:t>3.</a:t>
            </a:r>
            <a:r>
              <a:rPr lang="zh-CN" altLang="en-US" sz="2800"/>
              <a:t>用户体验</a:t>
            </a:r>
            <a:endParaRPr lang="zh-CN" altLang="en-US" sz="2800"/>
          </a:p>
        </p:txBody>
      </p:sp>
      <p:sp>
        <p:nvSpPr>
          <p:cNvPr id="10" name="流程图: 可选过程 9"/>
          <p:cNvSpPr/>
          <p:nvPr/>
        </p:nvSpPr>
        <p:spPr>
          <a:xfrm>
            <a:off x="6087745" y="1934845"/>
            <a:ext cx="5789295" cy="937260"/>
          </a:xfrm>
          <a:prstGeom prst="flowChartAlternateProcess">
            <a:avLst/>
          </a:prstGeom>
        </p:spPr>
        <p:style>
          <a:lnRef idx="2">
            <a:schemeClr val="accent1"/>
          </a:lnRef>
          <a:fillRef idx="1">
            <a:schemeClr val="lt1"/>
          </a:fillRef>
          <a:effectRef idx="0">
            <a:schemeClr val="accent1"/>
          </a:effectRef>
          <a:fontRef idx="minor">
            <a:schemeClr val="dk1"/>
          </a:fontRef>
        </p:style>
        <p:txBody>
          <a:bodyPr rtlCol="0" anchor="ctr"/>
          <a:p>
            <a:pPr algn="l"/>
            <a:r>
              <a:rPr lang="zh-CN" altLang="en-US"/>
              <a:t>外骨骼获取人类意图并放大运动与穿戴者自身运动</a:t>
            </a:r>
            <a:endParaRPr lang="zh-CN" altLang="en-US"/>
          </a:p>
          <a:p>
            <a:pPr algn="l"/>
            <a:r>
              <a:rPr lang="zh-CN" altLang="en-US"/>
              <a:t>的同步程度</a:t>
            </a:r>
            <a:endParaRPr lang="zh-CN" altLang="en-US"/>
          </a:p>
        </p:txBody>
      </p:sp>
      <p:sp>
        <p:nvSpPr>
          <p:cNvPr id="11" name="流程图: 可选过程 10"/>
          <p:cNvSpPr/>
          <p:nvPr/>
        </p:nvSpPr>
        <p:spPr>
          <a:xfrm>
            <a:off x="6087745" y="3529965"/>
            <a:ext cx="5789295" cy="937260"/>
          </a:xfrm>
          <a:prstGeom prst="flowChartAlternateProcess">
            <a:avLst/>
          </a:prstGeom>
        </p:spPr>
        <p:style>
          <a:lnRef idx="2">
            <a:schemeClr val="accent1"/>
          </a:lnRef>
          <a:fillRef idx="1">
            <a:schemeClr val="lt1"/>
          </a:fillRef>
          <a:effectRef idx="0">
            <a:schemeClr val="accent1"/>
          </a:effectRef>
          <a:fontRef idx="minor">
            <a:schemeClr val="dk1"/>
          </a:fontRef>
        </p:style>
        <p:txBody>
          <a:bodyPr rtlCol="0" anchor="ctr"/>
          <a:p>
            <a:pPr algn="ctr"/>
            <a:r>
              <a:rPr lang="zh-CN" altLang="en-US"/>
              <a:t>1.肢体环境：穿戴者自身运动参数的差异及皮肤环境</a:t>
            </a:r>
            <a:endParaRPr lang="zh-CN" altLang="en-US"/>
          </a:p>
          <a:p>
            <a:pPr algn="ctr"/>
            <a:r>
              <a:rPr lang="zh-CN" altLang="en-US"/>
              <a:t>2.外界环境：来自外界的外力、噪音等各种环境因素</a:t>
            </a:r>
            <a:endParaRPr lang="zh-CN" altLang="en-US"/>
          </a:p>
        </p:txBody>
      </p:sp>
      <p:sp>
        <p:nvSpPr>
          <p:cNvPr id="12" name="流程图: 可选过程 11"/>
          <p:cNvSpPr/>
          <p:nvPr/>
        </p:nvSpPr>
        <p:spPr>
          <a:xfrm>
            <a:off x="6087745" y="5368290"/>
            <a:ext cx="5788660" cy="937260"/>
          </a:xfrm>
          <a:prstGeom prst="flowChartAlternateProcess">
            <a:avLst/>
          </a:prstGeom>
        </p:spPr>
        <p:style>
          <a:lnRef idx="2">
            <a:schemeClr val="accent1"/>
          </a:lnRef>
          <a:fillRef idx="1">
            <a:schemeClr val="lt1"/>
          </a:fillRef>
          <a:effectRef idx="0">
            <a:schemeClr val="accent1"/>
          </a:effectRef>
          <a:fontRef idx="minor">
            <a:schemeClr val="dk1"/>
          </a:fontRef>
        </p:style>
        <p:txBody>
          <a:bodyPr rtlCol="0" anchor="ctr"/>
          <a:p>
            <a:pPr algn="l"/>
            <a:r>
              <a:rPr lang="zh-CN" altLang="en-US"/>
              <a:t>主要指与控制方法所对应的穿戴设备及使用方法</a:t>
            </a:r>
            <a:endParaRPr lang="zh-CN" altLang="en-US"/>
          </a:p>
          <a:p>
            <a:pPr algn="l"/>
            <a:r>
              <a:rPr lang="zh-CN" altLang="en-US"/>
              <a:t>带给穿戴者的舒适度</a:t>
            </a:r>
            <a:endParaRPr lang="zh-CN" altLang="en-US"/>
          </a:p>
        </p:txBody>
      </p:sp>
      <p:sp>
        <p:nvSpPr>
          <p:cNvPr id="13" name="文本框 12"/>
          <p:cNvSpPr txBox="1"/>
          <p:nvPr/>
        </p:nvSpPr>
        <p:spPr>
          <a:xfrm>
            <a:off x="7905750" y="464185"/>
            <a:ext cx="2428240" cy="762000"/>
          </a:xfrm>
          <a:prstGeom prst="rect">
            <a:avLst/>
          </a:prstGeom>
          <a:noFill/>
        </p:spPr>
        <p:txBody>
          <a:bodyPr wrap="none" rtlCol="0">
            <a:spAutoFit/>
          </a:bodyPr>
          <a:p>
            <a:pPr algn="l"/>
            <a:r>
              <a:rPr lang="zh-CN" altLang="en-US" sz="4400" b="1">
                <a:sym typeface="+mn-ea"/>
              </a:rPr>
              <a:t>概念界定</a:t>
            </a:r>
            <a:endParaRPr lang="zh-CN" altLang="en-US"/>
          </a:p>
        </p:txBody>
      </p:sp>
      <p:sp>
        <p:nvSpPr>
          <p:cNvPr id="14" name="文本框 13"/>
          <p:cNvSpPr txBox="1"/>
          <p:nvPr/>
        </p:nvSpPr>
        <p:spPr>
          <a:xfrm>
            <a:off x="1424305" y="6481445"/>
            <a:ext cx="5467350" cy="368300"/>
          </a:xfrm>
          <a:prstGeom prst="rect">
            <a:avLst/>
          </a:prstGeom>
          <a:noFill/>
        </p:spPr>
        <p:txBody>
          <a:bodyPr wrap="none" rtlCol="0">
            <a:spAutoFit/>
          </a:bodyPr>
          <a:p>
            <a:pPr algn="l"/>
            <a:r>
              <a:rPr lang="zh-CN" altLang="en-US"/>
              <a:t> </a:t>
            </a:r>
            <a:r>
              <a:rPr lang="zh-CN" altLang="en-US" sz="1600"/>
              <a:t>Control Methodologies for Upper Limb Exoskeleton Robots[M]. </a:t>
            </a:r>
            <a:endParaRPr lang="zh-CN" altLang="en-US" sz="160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zh-CN" altLang="en-US"/>
              <a:t>间接获取</a:t>
            </a:r>
            <a:r>
              <a:rPr lang="en-US" altLang="zh-CN"/>
              <a:t>—</a:t>
            </a:r>
            <a:r>
              <a:rPr lang="zh-CN" altLang="en-US"/>
              <a:t>力信号</a:t>
            </a:r>
            <a:r>
              <a:rPr lang="en-US" altLang="zh-CN"/>
              <a:t>—</a:t>
            </a:r>
            <a:r>
              <a:rPr lang="zh-CN" altLang="en-US"/>
              <a:t>ReWalk</a:t>
            </a:r>
            <a:endParaRPr lang="zh-CN" altLang="en-US"/>
          </a:p>
        </p:txBody>
      </p:sp>
      <p:sp>
        <p:nvSpPr>
          <p:cNvPr id="3" name="内容占位符 2"/>
          <p:cNvSpPr>
            <a:spLocks noGrp="1"/>
          </p:cNvSpPr>
          <p:nvPr>
            <p:ph idx="1"/>
          </p:nvPr>
        </p:nvSpPr>
        <p:spPr>
          <a:xfrm>
            <a:off x="466725" y="2228850"/>
            <a:ext cx="3757295" cy="2399665"/>
          </a:xfrm>
        </p:spPr>
        <p:txBody>
          <a:bodyPr/>
          <a:p>
            <a:pPr marL="0" indent="0">
              <a:buNone/>
            </a:pPr>
            <a:r>
              <a:rPr lang="zh-CN" altLang="en-US"/>
              <a:t>控制方法：</a:t>
            </a:r>
            <a:endParaRPr lang="zh-CN" altLang="en-US"/>
          </a:p>
          <a:p>
            <a:pPr marL="0" indent="0">
              <a:buNone/>
            </a:pPr>
            <a:r>
              <a:rPr lang="en-US" altLang="zh-CN"/>
              <a:t>ReWalk产品</a:t>
            </a:r>
            <a:r>
              <a:rPr lang="zh-CN" altLang="en-US"/>
              <a:t>用</a:t>
            </a:r>
            <a:r>
              <a:rPr lang="en-US" altLang="zh-CN"/>
              <a:t>器能够检测重心位置的细微变化，进而来判断步态和控制运动 </a:t>
            </a:r>
            <a:endParaRPr lang="en-US" altLang="zh-CN"/>
          </a:p>
        </p:txBody>
      </p:sp>
      <p:cxnSp>
        <p:nvCxnSpPr>
          <p:cNvPr id="4" name="直接箭头连接符 3"/>
          <p:cNvCxnSpPr/>
          <p:nvPr/>
        </p:nvCxnSpPr>
        <p:spPr>
          <a:xfrm>
            <a:off x="4566920" y="2585085"/>
            <a:ext cx="3284855" cy="0"/>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sp>
        <p:nvSpPr>
          <p:cNvPr id="5" name="文本框 4"/>
          <p:cNvSpPr txBox="1"/>
          <p:nvPr/>
        </p:nvSpPr>
        <p:spPr>
          <a:xfrm>
            <a:off x="5354320" y="2007870"/>
            <a:ext cx="1351915" cy="521970"/>
          </a:xfrm>
          <a:prstGeom prst="rect">
            <a:avLst/>
          </a:prstGeom>
          <a:noFill/>
        </p:spPr>
        <p:txBody>
          <a:bodyPr wrap="none" rtlCol="0">
            <a:spAutoFit/>
          </a:bodyPr>
          <a:p>
            <a:r>
              <a:rPr lang="en-US" altLang="zh-CN" sz="2800"/>
              <a:t>KPI</a:t>
            </a:r>
            <a:r>
              <a:rPr lang="zh-CN" altLang="en-US" sz="2800"/>
              <a:t>评价</a:t>
            </a:r>
            <a:endParaRPr lang="zh-CN" altLang="en-US" sz="2800"/>
          </a:p>
        </p:txBody>
      </p:sp>
      <p:sp>
        <p:nvSpPr>
          <p:cNvPr id="6" name="文本框 5"/>
          <p:cNvSpPr txBox="1"/>
          <p:nvPr/>
        </p:nvSpPr>
        <p:spPr>
          <a:xfrm>
            <a:off x="7873365" y="2312670"/>
            <a:ext cx="4231640" cy="3017520"/>
          </a:xfrm>
          <a:prstGeom prst="rect">
            <a:avLst/>
          </a:prstGeom>
          <a:noFill/>
        </p:spPr>
        <p:txBody>
          <a:bodyPr wrap="square" rtlCol="0">
            <a:spAutoFit/>
          </a:bodyPr>
          <a:p>
            <a:pPr algn="l"/>
            <a:r>
              <a:rPr lang="zh-CN" altLang="en-US" sz="2400"/>
              <a:t>人机协调性：滞后性</a:t>
            </a:r>
            <a:endParaRPr lang="zh-CN" altLang="en-US" sz="2400"/>
          </a:p>
          <a:p>
            <a:pPr algn="l"/>
            <a:endParaRPr lang="zh-CN" altLang="en-US" sz="2400"/>
          </a:p>
          <a:p>
            <a:pPr algn="l"/>
            <a:r>
              <a:rPr lang="zh-CN" altLang="en-US" sz="2400"/>
              <a:t>外骨骼的环境适应性：无法区分操作者的力和外力</a:t>
            </a:r>
            <a:endParaRPr lang="zh-CN" altLang="en-US" sz="2400"/>
          </a:p>
          <a:p>
            <a:pPr algn="l"/>
            <a:endParaRPr lang="zh-CN" altLang="en-US" sz="2400"/>
          </a:p>
          <a:p>
            <a:pPr algn="l"/>
            <a:r>
              <a:rPr lang="zh-CN" altLang="en-US" sz="2400"/>
              <a:t>用户体验：阻碍感（当穿戴者做出快速的运动或者高难度的动作时就会有阻碍感）</a:t>
            </a:r>
            <a:endParaRPr lang="zh-CN" altLang="en-US" sz="2400"/>
          </a:p>
        </p:txBody>
      </p:sp>
      <p:pic>
        <p:nvPicPr>
          <p:cNvPr id="7" name="图片 6"/>
          <p:cNvPicPr>
            <a:picLocks noChangeAspect="1"/>
          </p:cNvPicPr>
          <p:nvPr/>
        </p:nvPicPr>
        <p:blipFill>
          <a:blip r:embed="rId1"/>
          <a:stretch>
            <a:fillRect/>
          </a:stretch>
        </p:blipFill>
        <p:spPr>
          <a:xfrm>
            <a:off x="4686300" y="2738120"/>
            <a:ext cx="2819400" cy="3940175"/>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zh-CN" altLang="en-US"/>
              <a:t>直接获取</a:t>
            </a:r>
            <a:r>
              <a:rPr lang="en-US" altLang="zh-CN" b="1"/>
              <a:t>—</a:t>
            </a:r>
            <a:r>
              <a:rPr lang="en-US" altLang="zh-CN"/>
              <a:t>EMG</a:t>
            </a:r>
            <a:r>
              <a:rPr lang="en-US" altLang="zh-CN" b="1"/>
              <a:t>—</a:t>
            </a:r>
            <a:r>
              <a:rPr lang="en-US" altLang="zh-CN"/>
              <a:t>  HAL-5</a:t>
            </a:r>
            <a:endParaRPr lang="zh-CN" altLang="en-US"/>
          </a:p>
        </p:txBody>
      </p:sp>
      <p:cxnSp>
        <p:nvCxnSpPr>
          <p:cNvPr id="4" name="直接箭头连接符 3"/>
          <p:cNvCxnSpPr/>
          <p:nvPr/>
        </p:nvCxnSpPr>
        <p:spPr>
          <a:xfrm>
            <a:off x="4465320" y="2846705"/>
            <a:ext cx="2795270" cy="0"/>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sp>
        <p:nvSpPr>
          <p:cNvPr id="5" name="文本框 4"/>
          <p:cNvSpPr txBox="1"/>
          <p:nvPr/>
        </p:nvSpPr>
        <p:spPr>
          <a:xfrm>
            <a:off x="5419725" y="2324735"/>
            <a:ext cx="1351915" cy="521970"/>
          </a:xfrm>
          <a:prstGeom prst="rect">
            <a:avLst/>
          </a:prstGeom>
          <a:noFill/>
        </p:spPr>
        <p:txBody>
          <a:bodyPr wrap="none" rtlCol="0">
            <a:spAutoFit/>
          </a:bodyPr>
          <a:p>
            <a:r>
              <a:rPr lang="en-US" altLang="zh-CN" sz="2800"/>
              <a:t>KPI</a:t>
            </a:r>
            <a:r>
              <a:rPr lang="zh-CN" altLang="en-US" sz="2800"/>
              <a:t>评价</a:t>
            </a:r>
            <a:endParaRPr lang="zh-CN" altLang="en-US" sz="2800"/>
          </a:p>
        </p:txBody>
      </p:sp>
      <p:sp>
        <p:nvSpPr>
          <p:cNvPr id="6" name="文本框 5"/>
          <p:cNvSpPr txBox="1"/>
          <p:nvPr/>
        </p:nvSpPr>
        <p:spPr>
          <a:xfrm>
            <a:off x="7482205" y="2022475"/>
            <a:ext cx="4212590" cy="3749040"/>
          </a:xfrm>
          <a:prstGeom prst="rect">
            <a:avLst/>
          </a:prstGeom>
          <a:noFill/>
        </p:spPr>
        <p:txBody>
          <a:bodyPr wrap="square" rtlCol="0">
            <a:spAutoFit/>
          </a:bodyPr>
          <a:p>
            <a:pPr algn="l"/>
            <a:r>
              <a:rPr lang="zh-CN" altLang="en-US" sz="2400"/>
              <a:t>人机协调性：实时控制</a:t>
            </a:r>
            <a:endParaRPr lang="zh-CN" altLang="en-US" sz="2400"/>
          </a:p>
          <a:p>
            <a:pPr algn="l"/>
            <a:endParaRPr lang="zh-CN" altLang="en-US" sz="2400"/>
          </a:p>
          <a:p>
            <a:pPr algn="l"/>
            <a:r>
              <a:rPr lang="zh-CN" altLang="en-US" sz="2400"/>
              <a:t>外骨骼的环境适应性：</a:t>
            </a:r>
            <a:endParaRPr lang="zh-CN" altLang="en-US" sz="2400"/>
          </a:p>
          <a:p>
            <a:pPr algn="l"/>
            <a:r>
              <a:rPr lang="en-US" altLang="zh-CN" sz="2400"/>
              <a:t>1.</a:t>
            </a:r>
            <a:r>
              <a:rPr lang="zh-CN" altLang="en-US" sz="2400"/>
              <a:t>外界环境限制（发生微小的变化就会干扰信号的采集</a:t>
            </a:r>
            <a:endParaRPr lang="zh-CN" altLang="en-US" sz="2400"/>
          </a:p>
          <a:p>
            <a:pPr algn="l"/>
            <a:r>
              <a:rPr lang="zh-CN" altLang="en-US" sz="2400"/>
              <a:t>如流汗等）</a:t>
            </a:r>
            <a:endParaRPr lang="zh-CN" altLang="en-US" sz="2400"/>
          </a:p>
          <a:p>
            <a:pPr algn="l"/>
            <a:r>
              <a:rPr lang="en-US" altLang="zh-CN" sz="2400"/>
              <a:t>2.</a:t>
            </a:r>
            <a:r>
              <a:rPr lang="zh-CN" altLang="en-US" sz="2400"/>
              <a:t>肢体环境：所有肌电图相关的参数都随个体的不同而不同</a:t>
            </a:r>
            <a:endParaRPr lang="zh-CN" altLang="en-US" sz="2400"/>
          </a:p>
          <a:p>
            <a:pPr algn="l"/>
            <a:endParaRPr lang="zh-CN" altLang="en-US" sz="2400"/>
          </a:p>
          <a:p>
            <a:pPr algn="l"/>
            <a:endParaRPr lang="zh-CN" altLang="en-US" sz="2400"/>
          </a:p>
        </p:txBody>
      </p:sp>
      <p:sp>
        <p:nvSpPr>
          <p:cNvPr id="7" name="文本框 6"/>
          <p:cNvSpPr txBox="1"/>
          <p:nvPr/>
        </p:nvSpPr>
        <p:spPr>
          <a:xfrm>
            <a:off x="1075690" y="6457315"/>
            <a:ext cx="4119880" cy="368300"/>
          </a:xfrm>
          <a:prstGeom prst="rect">
            <a:avLst/>
          </a:prstGeom>
          <a:noFill/>
        </p:spPr>
        <p:txBody>
          <a:bodyPr wrap="none" rtlCol="0">
            <a:spAutoFit/>
          </a:bodyPr>
          <a:p>
            <a:pPr algn="l"/>
            <a:r>
              <a:rPr lang="zh-CN" altLang="en-US"/>
              <a:t>https://en.wikipedia.org/wiki/HAL_(robot)</a:t>
            </a:r>
            <a:endParaRPr lang="zh-CN" altLang="en-US"/>
          </a:p>
        </p:txBody>
      </p:sp>
      <p:pic>
        <p:nvPicPr>
          <p:cNvPr id="9" name="内容占位符 8"/>
          <p:cNvPicPr>
            <a:picLocks noChangeAspect="1"/>
          </p:cNvPicPr>
          <p:nvPr>
            <p:ph idx="1"/>
          </p:nvPr>
        </p:nvPicPr>
        <p:blipFill>
          <a:blip r:embed="rId1"/>
          <a:stretch>
            <a:fillRect/>
          </a:stretch>
        </p:blipFill>
        <p:spPr>
          <a:xfrm>
            <a:off x="4484370" y="3371850"/>
            <a:ext cx="2287270" cy="2399665"/>
          </a:xfrm>
          <a:prstGeom prst="rect">
            <a:avLst/>
          </a:prstGeom>
        </p:spPr>
      </p:pic>
      <p:sp>
        <p:nvSpPr>
          <p:cNvPr id="10" name="文本框 9"/>
          <p:cNvSpPr txBox="1"/>
          <p:nvPr/>
        </p:nvSpPr>
        <p:spPr>
          <a:xfrm>
            <a:off x="629920" y="2205355"/>
            <a:ext cx="3245485" cy="3020695"/>
          </a:xfrm>
          <a:prstGeom prst="rect">
            <a:avLst/>
          </a:prstGeom>
          <a:noFill/>
        </p:spPr>
        <p:txBody>
          <a:bodyPr wrap="square" rtlCol="0">
            <a:spAutoFit/>
          </a:bodyPr>
          <a:p>
            <a:r>
              <a:rPr lang="zh-CN" altLang="en-US" sz="2400"/>
              <a:t>日本Cyber​​dyne公司研制的</a:t>
            </a:r>
            <a:r>
              <a:rPr lang="en-US" altLang="zh-CN" sz="2400"/>
              <a:t>HAL-5</a:t>
            </a:r>
            <a:endParaRPr lang="en-US" altLang="zh-CN" sz="2400"/>
          </a:p>
          <a:p>
            <a:endParaRPr lang="en-US" altLang="zh-CN" sz="2400"/>
          </a:p>
          <a:p>
            <a:r>
              <a:rPr lang="zh-CN" altLang="en-US" sz="2400"/>
              <a:t>当穿戴者试图移动身体时，神经信号通过运动神经元从大脑发送到肌肉，皮肤上的传感器可以检测到</a:t>
            </a:r>
            <a:r>
              <a:rPr lang="en-US" altLang="zh-CN" sz="2400"/>
              <a:t>EMG</a:t>
            </a:r>
            <a:r>
              <a:rPr lang="zh-CN" altLang="en-US" sz="2400"/>
              <a:t>信号</a:t>
            </a:r>
            <a:endParaRPr lang="zh-CN" altLang="en-US" sz="240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normAutofit/>
          </a:bodyPr>
          <a:p>
            <a:r>
              <a:rPr lang="zh-CN" altLang="en-US"/>
              <a:t>直接获取</a:t>
            </a:r>
            <a:r>
              <a:rPr lang="en-US" altLang="zh-CN" b="1"/>
              <a:t>—</a:t>
            </a:r>
            <a:r>
              <a:rPr lang="en-US" altLang="zh-CN"/>
              <a:t>EEG</a:t>
            </a:r>
            <a:r>
              <a:rPr lang="en-US" altLang="zh-CN" b="1"/>
              <a:t>—</a:t>
            </a:r>
            <a:r>
              <a:rPr lang="en-US" altLang="zh-CN"/>
              <a:t> “机器人帽子”</a:t>
            </a:r>
            <a:endParaRPr lang="en-US" altLang="zh-CN"/>
          </a:p>
        </p:txBody>
      </p:sp>
      <p:sp>
        <p:nvSpPr>
          <p:cNvPr id="3" name="内容占位符 2"/>
          <p:cNvSpPr>
            <a:spLocks noGrp="1"/>
          </p:cNvSpPr>
          <p:nvPr>
            <p:ph idx="1"/>
          </p:nvPr>
        </p:nvSpPr>
        <p:spPr>
          <a:xfrm>
            <a:off x="304165" y="1997710"/>
            <a:ext cx="3517900" cy="3409315"/>
          </a:xfrm>
        </p:spPr>
        <p:txBody>
          <a:bodyPr>
            <a:normAutofit fontScale="90000" lnSpcReduction="10000"/>
          </a:bodyPr>
          <a:p>
            <a:pPr marL="0" indent="0">
              <a:lnSpc>
                <a:spcPct val="100000"/>
              </a:lnSpc>
              <a:buNone/>
            </a:pPr>
            <a:r>
              <a:rPr lang="zh-CN" altLang="en-US"/>
              <a:t>德韩联合开发的一款脑控外骨骼</a:t>
            </a:r>
            <a:endParaRPr lang="zh-CN" altLang="en-US"/>
          </a:p>
          <a:p>
            <a:pPr marL="0" indent="0">
              <a:lnSpc>
                <a:spcPct val="100000"/>
              </a:lnSpc>
              <a:buNone/>
            </a:pPr>
            <a:r>
              <a:rPr lang="zh-CN" altLang="en-US"/>
              <a:t>穿戴者</a:t>
            </a:r>
            <a:r>
              <a:rPr lang="en-US" altLang="zh-CN"/>
              <a:t>需注视二极管中的一个(比如，接受前行指令的二极管)。</a:t>
            </a:r>
            <a:r>
              <a:rPr lang="zh-CN" altLang="en-US"/>
              <a:t>然后</a:t>
            </a:r>
            <a:r>
              <a:rPr lang="en-US" altLang="zh-CN"/>
              <a:t>大脑会产生相应的特殊电子信号。“机器人帽子”用于收集</a:t>
            </a:r>
            <a:r>
              <a:rPr lang="zh-CN" altLang="en-US"/>
              <a:t>该</a:t>
            </a:r>
            <a:r>
              <a:rPr lang="en-US" altLang="zh-CN"/>
              <a:t>特定的脑电波信号</a:t>
            </a:r>
            <a:endParaRPr lang="en-US" altLang="zh-CN"/>
          </a:p>
        </p:txBody>
      </p:sp>
      <p:cxnSp>
        <p:nvCxnSpPr>
          <p:cNvPr id="4" name="直接箭头连接符 3"/>
          <p:cNvCxnSpPr/>
          <p:nvPr/>
        </p:nvCxnSpPr>
        <p:spPr>
          <a:xfrm flipV="1">
            <a:off x="3892550" y="2770505"/>
            <a:ext cx="4785360" cy="33020"/>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sp>
        <p:nvSpPr>
          <p:cNvPr id="5" name="文本框 4"/>
          <p:cNvSpPr txBox="1"/>
          <p:nvPr/>
        </p:nvSpPr>
        <p:spPr>
          <a:xfrm>
            <a:off x="5149215" y="2324735"/>
            <a:ext cx="1351915" cy="521970"/>
          </a:xfrm>
          <a:prstGeom prst="rect">
            <a:avLst/>
          </a:prstGeom>
          <a:noFill/>
        </p:spPr>
        <p:txBody>
          <a:bodyPr wrap="none" rtlCol="0">
            <a:spAutoFit/>
          </a:bodyPr>
          <a:p>
            <a:r>
              <a:rPr lang="en-US" altLang="zh-CN" sz="2800"/>
              <a:t>KPI</a:t>
            </a:r>
            <a:r>
              <a:rPr lang="zh-CN" altLang="en-US" sz="2800"/>
              <a:t>评价</a:t>
            </a:r>
            <a:endParaRPr lang="zh-CN" altLang="en-US" sz="2800"/>
          </a:p>
        </p:txBody>
      </p:sp>
      <p:sp>
        <p:nvSpPr>
          <p:cNvPr id="6" name="文本框 5"/>
          <p:cNvSpPr txBox="1"/>
          <p:nvPr/>
        </p:nvSpPr>
        <p:spPr>
          <a:xfrm>
            <a:off x="8646160" y="1871345"/>
            <a:ext cx="3471545" cy="3749040"/>
          </a:xfrm>
          <a:prstGeom prst="rect">
            <a:avLst/>
          </a:prstGeom>
          <a:noFill/>
        </p:spPr>
        <p:txBody>
          <a:bodyPr wrap="none" rtlCol="0">
            <a:spAutoFit/>
          </a:bodyPr>
          <a:p>
            <a:pPr algn="l"/>
            <a:r>
              <a:rPr lang="zh-CN" altLang="en-US" sz="2400"/>
              <a:t>人机协调性：实时控制</a:t>
            </a:r>
            <a:endParaRPr lang="zh-CN" altLang="en-US" sz="2400"/>
          </a:p>
          <a:p>
            <a:pPr algn="l"/>
            <a:endParaRPr lang="zh-CN" altLang="en-US" sz="2400"/>
          </a:p>
          <a:p>
            <a:pPr algn="l"/>
            <a:r>
              <a:rPr lang="zh-CN" altLang="en-US" sz="2400"/>
              <a:t>外骨骼的环境适应性：</a:t>
            </a:r>
            <a:endParaRPr lang="zh-CN" altLang="en-US" sz="2400"/>
          </a:p>
          <a:p>
            <a:pPr algn="l"/>
            <a:r>
              <a:rPr lang="zh-CN" altLang="en-US" sz="2400"/>
              <a:t>电极易受一些干扰,</a:t>
            </a:r>
            <a:endParaRPr lang="zh-CN" altLang="en-US" sz="2400"/>
          </a:p>
          <a:p>
            <a:pPr algn="l"/>
            <a:r>
              <a:rPr lang="zh-CN" altLang="en-US" sz="2400"/>
              <a:t>如眨眼(4</a:t>
            </a:r>
            <a:r>
              <a:rPr lang="en-US" altLang="zh-CN" sz="2400"/>
              <a:t>Hz</a:t>
            </a:r>
            <a:r>
              <a:rPr lang="zh-CN" altLang="en-US" sz="2400"/>
              <a:t>)和电源频率</a:t>
            </a:r>
            <a:endParaRPr lang="zh-CN" altLang="en-US" sz="2400"/>
          </a:p>
          <a:p>
            <a:pPr algn="l"/>
            <a:r>
              <a:rPr lang="zh-CN" altLang="en-US" sz="2400"/>
              <a:t>干扰(50</a:t>
            </a:r>
            <a:r>
              <a:rPr lang="en-US" altLang="zh-CN" sz="2400"/>
              <a:t>Hz</a:t>
            </a:r>
            <a:r>
              <a:rPr lang="zh-CN" altLang="en-US" sz="2400"/>
              <a:t>)。</a:t>
            </a:r>
            <a:endParaRPr lang="zh-CN" altLang="en-US" sz="2400"/>
          </a:p>
          <a:p>
            <a:pPr algn="l"/>
            <a:endParaRPr lang="zh-CN" altLang="en-US" sz="2400"/>
          </a:p>
          <a:p>
            <a:pPr algn="l"/>
            <a:r>
              <a:rPr lang="zh-CN" altLang="en-US" sz="2400"/>
              <a:t>用户体验：长时间盯着</a:t>
            </a:r>
            <a:endParaRPr lang="zh-CN" altLang="en-US" sz="2400"/>
          </a:p>
          <a:p>
            <a:pPr algn="l"/>
            <a:r>
              <a:rPr lang="zh-CN" altLang="en-US" sz="2400"/>
              <a:t>LED灯管会产生视觉疲劳</a:t>
            </a:r>
            <a:r>
              <a:rPr lang="en-US" altLang="zh-CN" sz="2400"/>
              <a:t>;</a:t>
            </a:r>
            <a:endParaRPr lang="en-US" altLang="zh-CN" sz="2400"/>
          </a:p>
          <a:p>
            <a:pPr algn="l"/>
            <a:endParaRPr lang="en-US" altLang="zh-CN" sz="2400"/>
          </a:p>
        </p:txBody>
      </p:sp>
      <p:sp>
        <p:nvSpPr>
          <p:cNvPr id="7" name="文本框 6"/>
          <p:cNvSpPr txBox="1"/>
          <p:nvPr/>
        </p:nvSpPr>
        <p:spPr>
          <a:xfrm>
            <a:off x="304165" y="6000115"/>
            <a:ext cx="9484995" cy="825500"/>
          </a:xfrm>
          <a:prstGeom prst="rect">
            <a:avLst/>
          </a:prstGeom>
          <a:noFill/>
        </p:spPr>
        <p:txBody>
          <a:bodyPr wrap="none" rtlCol="0">
            <a:spAutoFit/>
          </a:bodyPr>
          <a:p>
            <a:pPr algn="l"/>
            <a:r>
              <a:rPr lang="zh-CN" altLang="en-US" sz="1600"/>
              <a:t>2017 IEEE International Conference on Information and Automation (ICIA), Macau SAR, China, 2017, pp. 311-316.</a:t>
            </a:r>
            <a:endParaRPr lang="zh-CN" altLang="en-US" sz="1600"/>
          </a:p>
          <a:p>
            <a:pPr algn="l"/>
            <a:r>
              <a:rPr lang="zh-CN" altLang="en-US" sz="1600"/>
              <a:t>http://tech.sina.com.cn/d/2014-06-20/09419448696.shtml  </a:t>
            </a:r>
            <a:endParaRPr lang="zh-CN" altLang="en-US" sz="1600"/>
          </a:p>
          <a:p>
            <a:pPr algn="l"/>
            <a:r>
              <a:rPr lang="zh-CN" altLang="en-US" sz="1600"/>
              <a:t>http://archive.roboticschina.com/www.roboticschina.com/ART_8800697122_500003_NT_21d088db.HTM</a:t>
            </a:r>
            <a:endParaRPr lang="zh-CN" altLang="en-US" sz="1600"/>
          </a:p>
        </p:txBody>
      </p:sp>
      <p:pic>
        <p:nvPicPr>
          <p:cNvPr id="8" name="图片 7"/>
          <p:cNvPicPr>
            <a:picLocks noChangeAspect="1"/>
          </p:cNvPicPr>
          <p:nvPr/>
        </p:nvPicPr>
        <p:blipFill>
          <a:blip r:embed="rId1"/>
          <a:stretch>
            <a:fillRect/>
          </a:stretch>
        </p:blipFill>
        <p:spPr>
          <a:xfrm>
            <a:off x="4451350" y="3241040"/>
            <a:ext cx="3922395" cy="2679700"/>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zh-CN" altLang="en-US"/>
              <a:t>未来导向</a:t>
            </a:r>
            <a:endParaRPr lang="zh-CN" altLang="en-US"/>
          </a:p>
        </p:txBody>
      </p:sp>
      <p:sp>
        <p:nvSpPr>
          <p:cNvPr id="3" name="内容占位符 2"/>
          <p:cNvSpPr>
            <a:spLocks noGrp="1"/>
          </p:cNvSpPr>
          <p:nvPr>
            <p:ph idx="1"/>
          </p:nvPr>
        </p:nvSpPr>
        <p:spPr>
          <a:xfrm>
            <a:off x="838200" y="1858010"/>
            <a:ext cx="6404610" cy="4351655"/>
          </a:xfrm>
        </p:spPr>
        <p:txBody>
          <a:bodyPr>
            <a:noAutofit/>
          </a:bodyPr>
          <a:p>
            <a:pPr>
              <a:lnSpc>
                <a:spcPct val="100000"/>
              </a:lnSpc>
            </a:pPr>
            <a:r>
              <a:rPr lang="zh-CN" altLang="en-US" sz="2400"/>
              <a:t>人机协调性：人机高度同步、实现实时控制</a:t>
            </a:r>
            <a:endParaRPr lang="zh-CN" altLang="en-US" sz="2400"/>
          </a:p>
          <a:p>
            <a:pPr>
              <a:lnSpc>
                <a:spcPct val="100000"/>
              </a:lnSpc>
            </a:pPr>
            <a:endParaRPr lang="zh-CN" altLang="en-US" sz="2400"/>
          </a:p>
          <a:p>
            <a:pPr algn="l">
              <a:lnSpc>
                <a:spcPct val="100000"/>
              </a:lnSpc>
            </a:pPr>
            <a:r>
              <a:rPr lang="zh-CN" altLang="en-US" sz="2400"/>
              <a:t>外骨骼的环境适应性：能够具有针对穿戴者的普适性、在环境中的稳定性</a:t>
            </a:r>
            <a:endParaRPr lang="zh-CN" altLang="en-US" sz="2400"/>
          </a:p>
          <a:p>
            <a:pPr algn="l">
              <a:lnSpc>
                <a:spcPct val="100000"/>
              </a:lnSpc>
            </a:pPr>
            <a:endParaRPr lang="zh-CN" altLang="en-US" sz="2400"/>
          </a:p>
          <a:p>
            <a:pPr>
              <a:lnSpc>
                <a:spcPct val="100000"/>
              </a:lnSpc>
            </a:pPr>
            <a:r>
              <a:rPr lang="zh-CN" altLang="en-US" sz="2400"/>
              <a:t>用户体验：传感器数量减少、控制</a:t>
            </a:r>
            <a:r>
              <a:rPr lang="zh-CN" altLang="en-US" sz="2400"/>
              <a:t>设备简单化、舒适度增加</a:t>
            </a:r>
            <a:endParaRPr lang="zh-CN" altLang="en-US" sz="2400"/>
          </a:p>
          <a:p>
            <a:pPr marL="0" indent="0">
              <a:lnSpc>
                <a:spcPct val="100000"/>
              </a:lnSpc>
              <a:buNone/>
            </a:pPr>
            <a:endParaRPr lang="zh-CN" altLang="en-US" sz="2400"/>
          </a:p>
          <a:p>
            <a:pPr marL="0" indent="0">
              <a:lnSpc>
                <a:spcPct val="100000"/>
              </a:lnSpc>
              <a:buNone/>
            </a:pPr>
            <a:r>
              <a:rPr lang="zh-CN" altLang="en-US" sz="2000"/>
              <a:t>比如：可以多源信号融合，当EMG信号电平较低时，使用力/力矩信号控制机器人，EMG信号强度较高时使用EMG控制；尽量减少植入式</a:t>
            </a:r>
            <a:r>
              <a:rPr lang="zh-CN" altLang="en-US" sz="2000"/>
              <a:t>手术等</a:t>
            </a:r>
            <a:endParaRPr lang="zh-CN" altLang="en-US" sz="2000"/>
          </a:p>
        </p:txBody>
      </p:sp>
      <p:pic>
        <p:nvPicPr>
          <p:cNvPr id="4" name="图片 3"/>
          <p:cNvPicPr>
            <a:picLocks noChangeAspect="1"/>
          </p:cNvPicPr>
          <p:nvPr/>
        </p:nvPicPr>
        <p:blipFill>
          <a:blip r:embed="rId1"/>
          <a:stretch>
            <a:fillRect/>
          </a:stretch>
        </p:blipFill>
        <p:spPr>
          <a:xfrm>
            <a:off x="8178800" y="1766570"/>
            <a:ext cx="2978785" cy="4114800"/>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pattFill prst="cross">
          <a:fgClr>
            <a:srgbClr val="F2F2F2"/>
          </a:fgClr>
          <a:bgClr>
            <a:schemeClr val="bg1"/>
          </a:bgClr>
        </a:pattFill>
        <a:effectLst/>
      </p:bgPr>
    </p:bg>
    <p:spTree>
      <p:nvGrpSpPr>
        <p:cNvPr id="1" name=""/>
        <p:cNvGrpSpPr/>
        <p:nvPr/>
      </p:nvGrpSpPr>
      <p:grpSpPr/>
      <p:pic>
        <p:nvPicPr>
          <p:cNvPr id="21506" name="图片 22"/>
          <p:cNvPicPr>
            <a:picLocks noChangeAspect="1"/>
          </p:cNvPicPr>
          <p:nvPr/>
        </p:nvPicPr>
        <p:blipFill>
          <a:blip r:embed="rId1"/>
          <a:stretch>
            <a:fillRect/>
          </a:stretch>
        </p:blipFill>
        <p:spPr>
          <a:xfrm>
            <a:off x="20638" y="4763"/>
            <a:ext cx="12171362" cy="6853237"/>
          </a:xfrm>
          <a:prstGeom prst="rect">
            <a:avLst/>
          </a:prstGeom>
          <a:noFill/>
          <a:ln w="9525">
            <a:noFill/>
          </a:ln>
        </p:spPr>
      </p:pic>
      <p:sp>
        <p:nvSpPr>
          <p:cNvPr id="27" name="任意多边形 26"/>
          <p:cNvSpPr/>
          <p:nvPr/>
        </p:nvSpPr>
        <p:spPr>
          <a:xfrm>
            <a:off x="95250" y="0"/>
            <a:ext cx="7886700" cy="6858000"/>
          </a:xfrm>
          <a:custGeom>
            <a:avLst/>
            <a:gdLst>
              <a:gd name="connsiteX0" fmla="*/ 0 w 5984391"/>
              <a:gd name="connsiteY0" fmla="*/ 0 h 6858000"/>
              <a:gd name="connsiteX1" fmla="*/ 5984391 w 5984391"/>
              <a:gd name="connsiteY1" fmla="*/ 0 h 6858000"/>
              <a:gd name="connsiteX2" fmla="*/ 4437977 w 5984391"/>
              <a:gd name="connsiteY2" fmla="*/ 6858000 h 6858000"/>
              <a:gd name="connsiteX3" fmla="*/ 0 w 5984391"/>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984391" h="6858000">
                <a:moveTo>
                  <a:pt x="0" y="0"/>
                </a:moveTo>
                <a:lnTo>
                  <a:pt x="5984391" y="0"/>
                </a:lnTo>
                <a:lnTo>
                  <a:pt x="4437977" y="6858000"/>
                </a:lnTo>
                <a:lnTo>
                  <a:pt x="0" y="6858000"/>
                </a:ln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trike="noStrike" noProof="1"/>
          </a:p>
        </p:txBody>
      </p:sp>
      <p:sp>
        <p:nvSpPr>
          <p:cNvPr id="26" name="任意多边形 25"/>
          <p:cNvSpPr/>
          <p:nvPr/>
        </p:nvSpPr>
        <p:spPr>
          <a:xfrm>
            <a:off x="0" y="0"/>
            <a:ext cx="7886700" cy="6858000"/>
          </a:xfrm>
          <a:custGeom>
            <a:avLst/>
            <a:gdLst>
              <a:gd name="connsiteX0" fmla="*/ 0 w 5984391"/>
              <a:gd name="connsiteY0" fmla="*/ 0 h 6858000"/>
              <a:gd name="connsiteX1" fmla="*/ 5984391 w 5984391"/>
              <a:gd name="connsiteY1" fmla="*/ 0 h 6858000"/>
              <a:gd name="connsiteX2" fmla="*/ 4437977 w 5984391"/>
              <a:gd name="connsiteY2" fmla="*/ 6858000 h 6858000"/>
              <a:gd name="connsiteX3" fmla="*/ 0 w 5984391"/>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984391" h="6858000">
                <a:moveTo>
                  <a:pt x="0" y="0"/>
                </a:moveTo>
                <a:lnTo>
                  <a:pt x="5984391" y="0"/>
                </a:lnTo>
                <a:lnTo>
                  <a:pt x="4437977" y="6858000"/>
                </a:lnTo>
                <a:lnTo>
                  <a:pt x="0" y="685800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trike="noStrike" noProof="1"/>
          </a:p>
        </p:txBody>
      </p:sp>
      <p:sp>
        <p:nvSpPr>
          <p:cNvPr id="21509" name="文本框 27"/>
          <p:cNvSpPr txBox="1"/>
          <p:nvPr/>
        </p:nvSpPr>
        <p:spPr>
          <a:xfrm>
            <a:off x="342900" y="2074863"/>
            <a:ext cx="6327775" cy="1862137"/>
          </a:xfrm>
          <a:prstGeom prst="rect">
            <a:avLst/>
          </a:prstGeom>
          <a:noFill/>
          <a:ln w="9525">
            <a:noFill/>
          </a:ln>
        </p:spPr>
        <p:txBody>
          <a:bodyPr wrap="none" anchor="t">
            <a:spAutoFit/>
          </a:bodyPr>
          <a:p>
            <a:pPr lvl="0" indent="0"/>
            <a:r>
              <a:rPr lang="en-US" altLang="zh-CN" sz="11500" b="1" dirty="0">
                <a:solidFill>
                  <a:schemeClr val="bg1"/>
                </a:solidFill>
                <a:latin typeface="Arial" panose="020B0604020202020204" pitchFamily="34" charset="0"/>
                <a:ea typeface="微软雅黑" panose="020B0503020204020204" charset="-122"/>
              </a:rPr>
              <a:t>THANKS</a:t>
            </a:r>
            <a:endParaRPr lang="zh-CN" altLang="en-US" sz="11500" b="1" dirty="0">
              <a:solidFill>
                <a:schemeClr val="bg1"/>
              </a:solidFill>
              <a:latin typeface="Arial" panose="020B0604020202020204" pitchFamily="34" charset="0"/>
              <a:ea typeface="微软雅黑" panose="020B0503020204020204" charset="-122"/>
            </a:endParaRPr>
          </a:p>
        </p:txBody>
      </p:sp>
      <p:sp>
        <p:nvSpPr>
          <p:cNvPr id="29" name="文本框 28"/>
          <p:cNvSpPr txBox="1"/>
          <p:nvPr/>
        </p:nvSpPr>
        <p:spPr>
          <a:xfrm>
            <a:off x="522288" y="3656013"/>
            <a:ext cx="5969000" cy="584200"/>
          </a:xfrm>
          <a:prstGeom prst="rect">
            <a:avLst/>
          </a:prstGeom>
          <a:noFill/>
        </p:spPr>
        <p:txBody>
          <a:bodyPr wrap="none" rtlCol="0">
            <a:spAutoFit/>
          </a:bodyPr>
          <a:lstStyle/>
          <a:p>
            <a:pPr fontAlgn="auto"/>
            <a:r>
              <a:rPr lang="zh-CN" altLang="en-US" sz="3200" b="1" strike="noStrike" kern="2500" spc="600" noProof="1" dirty="0">
                <a:solidFill>
                  <a:schemeClr val="bg1"/>
                </a:solidFill>
                <a:latin typeface="+mn-lt"/>
                <a:ea typeface="+mn-ea"/>
                <a:cs typeface="+mn-cs"/>
              </a:rPr>
              <a:t>感   谢   您   的   聆   听</a:t>
            </a:r>
            <a:endParaRPr lang="zh-CN" altLang="en-US" sz="3200" b="1" strike="noStrike" kern="2500" spc="600" noProof="1" dirty="0">
              <a:solidFill>
                <a:schemeClr val="bg1"/>
              </a:solidFill>
            </a:endParaRPr>
          </a:p>
        </p:txBody>
      </p:sp>
    </p:spTree>
  </p:cSld>
  <p:clrMapOvr>
    <a:masterClrMapping/>
  </p:clrMapOvr>
  <p:transition spd="slow">
    <p:blinds dir="vert"/>
  </p:transition>
</p:sld>
</file>

<file path=ppt/tags/tag1.xml><?xml version="1.0" encoding="utf-8"?>
<p:tagLst xmlns:p="http://schemas.openxmlformats.org/presentationml/2006/main">
  <p:tag name="PA" val="v3.0.1"/>
</p:tagLst>
</file>

<file path=ppt/tags/tag2.xml><?xml version="1.0" encoding="utf-8"?>
<p:tagLst xmlns:p="http://schemas.openxmlformats.org/presentationml/2006/main">
  <p:tag name="PA" val="v3.0.1"/>
</p:tagLst>
</file>

<file path=ppt/tags/tag3.xml><?xml version="1.0" encoding="utf-8"?>
<p:tagLst xmlns:p="http://schemas.openxmlformats.org/presentationml/2006/main">
  <p:tag name="PA" val="v3.0.1"/>
</p:tagLst>
</file>

<file path=ppt/tags/tag4.xml><?xml version="1.0" encoding="utf-8"?>
<p:tagLst xmlns:p="http://schemas.openxmlformats.org/presentationml/2006/main">
  <p:tag name="KSO_WM_TEMPLATE_CATEGORY" val="custom"/>
  <p:tag name="KSO_WM_TEMPLATE_INDEX" val="160570"/>
</p:tagLst>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Office 主题">
  <a:themeElements>
    <a:clrScheme name="Waveform">
      <a:dk1>
        <a:sysClr val="windowText" lastClr="000000"/>
      </a:dk1>
      <a:lt1>
        <a:sysClr val="window" lastClr="FFFFFF"/>
      </a:lt1>
      <a:dk2>
        <a:srgbClr val="073E87"/>
      </a:dk2>
      <a:lt2>
        <a:srgbClr val="C6E7FC"/>
      </a:lt2>
      <a:accent1>
        <a:srgbClr val="31B6FD"/>
      </a:accent1>
      <a:accent2>
        <a:srgbClr val="4584D3"/>
      </a:accent2>
      <a:accent3>
        <a:srgbClr val="5BD078"/>
      </a:accent3>
      <a:accent4>
        <a:srgbClr val="A5D028"/>
      </a:accent4>
      <a:accent5>
        <a:srgbClr val="F5C040"/>
      </a:accent5>
      <a:accent6>
        <a:srgbClr val="05E0DB"/>
      </a:accent6>
      <a:hlink>
        <a:srgbClr val="0080FF"/>
      </a:hlink>
      <a:folHlink>
        <a:srgbClr val="5EAEFF"/>
      </a:folHlink>
    </a:clrScheme>
    <a:fontScheme name="Temp">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1552</Words>
  <Application>WPS 演示</Application>
  <PresentationFormat>宽屏</PresentationFormat>
  <Paragraphs>154</Paragraphs>
  <Slides>9</Slides>
  <Notes>0</Notes>
  <HiddenSlides>0</HiddenSlides>
  <MMClips>0</MMClips>
  <ScaleCrop>false</ScaleCrop>
  <HeadingPairs>
    <vt:vector size="6" baseType="variant">
      <vt:variant>
        <vt:lpstr>已用的字体</vt:lpstr>
      </vt:variant>
      <vt:variant>
        <vt:i4>6</vt:i4>
      </vt:variant>
      <vt:variant>
        <vt:lpstr>主题</vt:lpstr>
      </vt:variant>
      <vt:variant>
        <vt:i4>2</vt:i4>
      </vt:variant>
      <vt:variant>
        <vt:lpstr>幻灯片标题</vt:lpstr>
      </vt:variant>
      <vt:variant>
        <vt:i4>9</vt:i4>
      </vt:variant>
    </vt:vector>
  </HeadingPairs>
  <TitlesOfParts>
    <vt:vector size="17" baseType="lpstr">
      <vt:lpstr>Arial</vt:lpstr>
      <vt:lpstr>宋体</vt:lpstr>
      <vt:lpstr>Wingdings</vt:lpstr>
      <vt:lpstr>Calibri</vt:lpstr>
      <vt:lpstr>微软雅黑</vt:lpstr>
      <vt:lpstr>Calibri Light</vt:lpstr>
      <vt:lpstr>Office 主题</vt:lpstr>
      <vt:lpstr>1_Office 主题</vt:lpstr>
      <vt:lpstr>PowerPoint 演示文稿</vt:lpstr>
      <vt:lpstr>PowerPoint 演示文稿</vt:lpstr>
      <vt:lpstr>PowerPoint 演示文稿</vt:lpstr>
      <vt:lpstr>PowerPoint 演示文稿</vt:lpstr>
      <vt:lpstr>间接获取—力信号—ReWalk</vt:lpstr>
      <vt:lpstr>直接获取—EMG—  HAL-5</vt:lpstr>
      <vt:lpstr>直接获取—EEG— “机器人帽子”</vt:lpstr>
      <vt:lpstr>未来导向</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陈灵灵</dc:creator>
  <cp:lastModifiedBy>陈灵灵</cp:lastModifiedBy>
  <cp:revision>13</cp:revision>
  <dcterms:created xsi:type="dcterms:W3CDTF">2017-11-01T04:50:00Z</dcterms:created>
  <dcterms:modified xsi:type="dcterms:W3CDTF">2017-11-10T03:15:45Z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2052-10.1.0.6235</vt:lpwstr>
  </property>
</Properties>
</file>

<file path=docProps/thumbnail.jpeg>
</file>